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ink/ink1.xml" ContentType="application/inkml+xml"/>
  <Override PartName="/ppt/tags/tag28.xml" ContentType="application/vnd.openxmlformats-officedocument.presentationml.tags+xml"/>
  <Override PartName="/ppt/notesSlides/notesSlide26.xml" ContentType="application/vnd.openxmlformats-officedocument.presentationml.notesSlide+xml"/>
  <Override PartName="/ppt/ink/ink2.xml" ContentType="application/inkml+xml"/>
  <Override PartName="/ppt/tags/tag29.xml" ContentType="application/vnd.openxmlformats-officedocument.presentationml.tags+xml"/>
  <Override PartName="/ppt/notesSlides/notesSlide27.xml" ContentType="application/vnd.openxmlformats-officedocument.presentationml.notesSlide+xml"/>
  <Override PartName="/ppt/ink/ink3.xml" ContentType="application/inkml+xml"/>
  <Override PartName="/ppt/tags/tag30.xml" ContentType="application/vnd.openxmlformats-officedocument.presentationml.tags+xml"/>
  <Override PartName="/ppt/notesSlides/notesSlide28.xml" ContentType="application/vnd.openxmlformats-officedocument.presentationml.notesSlide+xml"/>
  <Override PartName="/ppt/ink/ink4.xml" ContentType="application/inkml+xml"/>
  <Override PartName="/ppt/tags/tag31.xml" ContentType="application/vnd.openxmlformats-officedocument.presentationml.tags+xml"/>
  <Override PartName="/ppt/notesSlides/notesSlide29.xml" ContentType="application/vnd.openxmlformats-officedocument.presentationml.notesSlide+xml"/>
  <Override PartName="/ppt/ink/ink5.xml" ContentType="application/inkml+xml"/>
  <Override PartName="/ppt/tags/tag32.xml" ContentType="application/vnd.openxmlformats-officedocument.presentationml.tags+xml"/>
  <Override PartName="/ppt/notesSlides/notesSlide30.xml" ContentType="application/vnd.openxmlformats-officedocument.presentationml.notesSlide+xml"/>
  <Override PartName="/ppt/ink/ink6.xml" ContentType="application/inkml+xml"/>
  <Override PartName="/ppt/tags/tag33.xml" ContentType="application/vnd.openxmlformats-officedocument.presentationml.tags+xml"/>
  <Override PartName="/ppt/notesSlides/notesSlide31.xml" ContentType="application/vnd.openxmlformats-officedocument.presentationml.notesSlide+xml"/>
  <Override PartName="/ppt/ink/ink7.xml" ContentType="application/inkml+xml"/>
  <Override PartName="/ppt/tags/tag34.xml" ContentType="application/vnd.openxmlformats-officedocument.presentationml.tags+xml"/>
  <Override PartName="/ppt/notesSlides/notesSlide32.xml" ContentType="application/vnd.openxmlformats-officedocument.presentationml.notesSlide+xml"/>
  <Override PartName="/ppt/ink/ink8.xml" ContentType="application/inkml+xml"/>
  <Override PartName="/ppt/tags/tag35.xml" ContentType="application/vnd.openxmlformats-officedocument.presentationml.tags+xml"/>
  <Override PartName="/ppt/notesSlides/notesSlide33.xml" ContentType="application/vnd.openxmlformats-officedocument.presentationml.notesSlide+xml"/>
  <Override PartName="/ppt/ink/ink9.xml" ContentType="application/inkml+xml"/>
  <Override PartName="/ppt/tags/tag36.xml" ContentType="application/vnd.openxmlformats-officedocument.presentationml.tags+xml"/>
  <Override PartName="/ppt/notesSlides/notesSlide34.xml" ContentType="application/vnd.openxmlformats-officedocument.presentationml.notesSlide+xml"/>
  <Override PartName="/ppt/ink/ink10.xml" ContentType="application/inkml+xml"/>
  <Override PartName="/ppt/tags/tag37.xml" ContentType="application/vnd.openxmlformats-officedocument.presentationml.tags+xml"/>
  <Override PartName="/ppt/notesSlides/notesSlide35.xml" ContentType="application/vnd.openxmlformats-officedocument.presentationml.notesSlide+xml"/>
  <Override PartName="/ppt/ink/ink11.xml" ContentType="application/inkml+xml"/>
  <Override PartName="/ppt/tags/tag38.xml" ContentType="application/vnd.openxmlformats-officedocument.presentationml.tags+xml"/>
  <Override PartName="/ppt/notesSlides/notesSlide36.xml" ContentType="application/vnd.openxmlformats-officedocument.presentationml.notesSlide+xml"/>
  <Override PartName="/ppt/ink/ink12.xml" ContentType="application/inkml+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ppt/ink/ink13.xml" ContentType="application/inkml+xml"/>
  <Override PartName="/ppt/tags/tag42.xml" ContentType="application/vnd.openxmlformats-officedocument.presentationml.tags+xml"/>
  <Override PartName="/ppt/notesSlides/notesSlide40.xml" ContentType="application/vnd.openxmlformats-officedocument.presentationml.notesSlide+xml"/>
  <Override PartName="/ppt/ink/ink14.xml" ContentType="application/inkml+xml"/>
  <Override PartName="/ppt/tags/tag43.xml" ContentType="application/vnd.openxmlformats-officedocument.presentationml.tags+xml"/>
  <Override PartName="/ppt/notesSlides/notesSlide41.xml" ContentType="application/vnd.openxmlformats-officedocument.presentationml.notesSlide+xml"/>
  <Override PartName="/ppt/ink/ink15.xml" ContentType="application/inkml+xml"/>
  <Override PartName="/ppt/tags/tag44.xml" ContentType="application/vnd.openxmlformats-officedocument.presentationml.tags+xml"/>
  <Override PartName="/ppt/notesSlides/notesSlide42.xml" ContentType="application/vnd.openxmlformats-officedocument.presentationml.notesSlide+xml"/>
  <Override PartName="/ppt/ink/ink16.xml" ContentType="application/inkml+xml"/>
  <Override PartName="/ppt/tags/tag45.xml" ContentType="application/vnd.openxmlformats-officedocument.presentationml.tags+xml"/>
  <Override PartName="/ppt/notesSlides/notesSlide43.xml" ContentType="application/vnd.openxmlformats-officedocument.presentationml.notesSlide+xml"/>
  <Override PartName="/ppt/ink/ink17.xml" ContentType="application/inkml+xml"/>
  <Override PartName="/ppt/tags/tag46.xml" ContentType="application/vnd.openxmlformats-officedocument.presentationml.tags+xml"/>
  <Override PartName="/ppt/notesSlides/notesSlide44.xml" ContentType="application/vnd.openxmlformats-officedocument.presentationml.notesSlide+xml"/>
  <Override PartName="/ppt/ink/ink18.xml" ContentType="application/inkml+xml"/>
  <Override PartName="/ppt/tags/tag47.xml" ContentType="application/vnd.openxmlformats-officedocument.presentationml.tags+xml"/>
  <Override PartName="/ppt/notesSlides/notesSlide45.xml" ContentType="application/vnd.openxmlformats-officedocument.presentationml.notesSlide+xml"/>
  <Override PartName="/ppt/ink/ink19.xml" ContentType="application/inkml+xml"/>
  <Override PartName="/ppt/tags/tag48.xml" ContentType="application/vnd.openxmlformats-officedocument.presentationml.tags+xml"/>
  <Override PartName="/ppt/notesSlides/notesSlide46.xml" ContentType="application/vnd.openxmlformats-officedocument.presentationml.notesSlide+xml"/>
  <Override PartName="/ppt/ink/ink20.xml" ContentType="application/inkml+xml"/>
  <Override PartName="/ppt/tags/tag49.xml" ContentType="application/vnd.openxmlformats-officedocument.presentationml.tags+xml"/>
  <Override PartName="/ppt/notesSlides/notesSlide47.xml" ContentType="application/vnd.openxmlformats-officedocument.presentationml.notesSlide+xml"/>
  <Override PartName="/ppt/ink/ink21.xml" ContentType="application/inkml+xml"/>
  <Override PartName="/ppt/tags/tag50.xml" ContentType="application/vnd.openxmlformats-officedocument.presentationml.tags+xml"/>
  <Override PartName="/ppt/notesSlides/notesSlide48.xml" ContentType="application/vnd.openxmlformats-officedocument.presentationml.notesSlide+xml"/>
  <Override PartName="/ppt/tags/tag51.xml" ContentType="application/vnd.openxmlformats-officedocument.presentationml.tags+xml"/>
  <Override PartName="/ppt/notesSlides/notesSlide49.xml" ContentType="application/vnd.openxmlformats-officedocument.presentationml.notesSlide+xml"/>
  <Override PartName="/ppt/tags/tag52.xml" ContentType="application/vnd.openxmlformats-officedocument.presentationml.tags+xml"/>
  <Override PartName="/ppt/notesSlides/notesSlide50.xml" ContentType="application/vnd.openxmlformats-officedocument.presentationml.notesSlide+xml"/>
  <Override PartName="/ppt/tags/tag53.xml" ContentType="application/vnd.openxmlformats-officedocument.presentationml.tags+xml"/>
  <Override PartName="/ppt/notesSlides/notesSlide51.xml" ContentType="application/vnd.openxmlformats-officedocument.presentationml.notesSlide+xml"/>
  <Override PartName="/ppt/tags/tag54.xml" ContentType="application/vnd.openxmlformats-officedocument.presentationml.tags+xml"/>
  <Override PartName="/ppt/notesSlides/notesSlide52.xml" ContentType="application/vnd.openxmlformats-officedocument.presentationml.notesSlide+xml"/>
  <Override PartName="/ppt/tags/tag55.xml" ContentType="application/vnd.openxmlformats-officedocument.presentationml.tags+xml"/>
  <Override PartName="/ppt/notesSlides/notesSlide53.xml" ContentType="application/vnd.openxmlformats-officedocument.presentationml.notesSlide+xml"/>
  <Override PartName="/ppt/tags/tag56.xml" ContentType="application/vnd.openxmlformats-officedocument.presentationml.tags+xml"/>
  <Override PartName="/ppt/notesSlides/notesSlide54.xml" ContentType="application/vnd.openxmlformats-officedocument.presentationml.notesSlide+xml"/>
  <Override PartName="/ppt/tags/tag57.xml" ContentType="application/vnd.openxmlformats-officedocument.presentationml.tags+xml"/>
  <Override PartName="/ppt/notesSlides/notesSlide55.xml" ContentType="application/vnd.openxmlformats-officedocument.presentationml.notesSlide+xml"/>
  <Override PartName="/ppt/tags/tag58.xml" ContentType="application/vnd.openxmlformats-officedocument.presentationml.tags+xml"/>
  <Override PartName="/ppt/notesSlides/notesSlide56.xml" ContentType="application/vnd.openxmlformats-officedocument.presentationml.notesSlide+xml"/>
  <Override PartName="/ppt/tags/tag59.xml" ContentType="application/vnd.openxmlformats-officedocument.presentationml.tags+xml"/>
  <Override PartName="/ppt/notesSlides/notesSlide57.xml" ContentType="application/vnd.openxmlformats-officedocument.presentationml.notesSlide+xml"/>
  <Override PartName="/ppt/tags/tag60.xml" ContentType="application/vnd.openxmlformats-officedocument.presentationml.tags+xml"/>
  <Override PartName="/ppt/notesSlides/notesSlide58.xml" ContentType="application/vnd.openxmlformats-officedocument.presentationml.notesSlide+xml"/>
  <Override PartName="/ppt/tags/tag61.xml" ContentType="application/vnd.openxmlformats-officedocument.presentationml.tags+xml"/>
  <Override PartName="/ppt/notesSlides/notesSlide59.xml" ContentType="application/vnd.openxmlformats-officedocument.presentationml.notesSlide+xml"/>
  <Override PartName="/ppt/tags/tag62.xml" ContentType="application/vnd.openxmlformats-officedocument.presentationml.tags+xml"/>
  <Override PartName="/ppt/notesSlides/notesSlide60.xml" ContentType="application/vnd.openxmlformats-officedocument.presentationml.notesSlide+xml"/>
  <Override PartName="/ppt/tags/tag63.xml" ContentType="application/vnd.openxmlformats-officedocument.presentationml.tags+xml"/>
  <Override PartName="/ppt/notesSlides/notesSlide61.xml" ContentType="application/vnd.openxmlformats-officedocument.presentationml.notesSlide+xml"/>
  <Override PartName="/ppt/tags/tag64.xml" ContentType="application/vnd.openxmlformats-officedocument.presentationml.tags+xml"/>
  <Override PartName="/ppt/notesSlides/notesSlide62.xml" ContentType="application/vnd.openxmlformats-officedocument.presentationml.notesSlide+xml"/>
  <Override PartName="/ppt/tags/tag65.xml" ContentType="application/vnd.openxmlformats-officedocument.presentationml.tags+xml"/>
  <Override PartName="/ppt/notesSlides/notesSlide6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4"/>
    <p:sldMasterId id="2147483770" r:id="rId5"/>
  </p:sldMasterIdLst>
  <p:notesMasterIdLst>
    <p:notesMasterId r:id="rId74"/>
  </p:notesMasterIdLst>
  <p:handoutMasterIdLst>
    <p:handoutMasterId r:id="rId75"/>
  </p:handoutMasterIdLst>
  <p:sldIdLst>
    <p:sldId id="2151" r:id="rId6"/>
    <p:sldId id="1330" r:id="rId7"/>
    <p:sldId id="1331" r:id="rId8"/>
    <p:sldId id="1332" r:id="rId9"/>
    <p:sldId id="1333" r:id="rId10"/>
    <p:sldId id="1334" r:id="rId11"/>
    <p:sldId id="1335" r:id="rId12"/>
    <p:sldId id="1336" r:id="rId13"/>
    <p:sldId id="1337" r:id="rId14"/>
    <p:sldId id="1338" r:id="rId15"/>
    <p:sldId id="1339" r:id="rId16"/>
    <p:sldId id="1340" r:id="rId17"/>
    <p:sldId id="1341" r:id="rId18"/>
    <p:sldId id="1342" r:id="rId19"/>
    <p:sldId id="1343" r:id="rId20"/>
    <p:sldId id="1344" r:id="rId21"/>
    <p:sldId id="1345" r:id="rId22"/>
    <p:sldId id="1346" r:id="rId23"/>
    <p:sldId id="1347" r:id="rId24"/>
    <p:sldId id="1348" r:id="rId25"/>
    <p:sldId id="2718" r:id="rId26"/>
    <p:sldId id="2719" r:id="rId27"/>
    <p:sldId id="1349" r:id="rId28"/>
    <p:sldId id="1350" r:id="rId29"/>
    <p:sldId id="1351" r:id="rId30"/>
    <p:sldId id="1352" r:id="rId31"/>
    <p:sldId id="1353" r:id="rId32"/>
    <p:sldId id="1354" r:id="rId33"/>
    <p:sldId id="1355" r:id="rId34"/>
    <p:sldId id="1356" r:id="rId35"/>
    <p:sldId id="1357" r:id="rId36"/>
    <p:sldId id="1367" r:id="rId37"/>
    <p:sldId id="1368" r:id="rId38"/>
    <p:sldId id="1370" r:id="rId39"/>
    <p:sldId id="1371" r:id="rId40"/>
    <p:sldId id="1369" r:id="rId41"/>
    <p:sldId id="2714" r:id="rId42"/>
    <p:sldId id="2715" r:id="rId43"/>
    <p:sldId id="2716" r:id="rId44"/>
    <p:sldId id="1372" r:id="rId45"/>
    <p:sldId id="1373" r:id="rId46"/>
    <p:sldId id="1374" r:id="rId47"/>
    <p:sldId id="1375" r:id="rId48"/>
    <p:sldId id="1376" r:id="rId49"/>
    <p:sldId id="1377" r:id="rId50"/>
    <p:sldId id="1378" r:id="rId51"/>
    <p:sldId id="1379" r:id="rId52"/>
    <p:sldId id="1380" r:id="rId53"/>
    <p:sldId id="1381" r:id="rId54"/>
    <p:sldId id="1382" r:id="rId55"/>
    <p:sldId id="1384" r:id="rId56"/>
    <p:sldId id="1385" r:id="rId57"/>
    <p:sldId id="1386" r:id="rId58"/>
    <p:sldId id="2432" r:id="rId59"/>
    <p:sldId id="1387" r:id="rId60"/>
    <p:sldId id="1388" r:id="rId61"/>
    <p:sldId id="2414" r:id="rId62"/>
    <p:sldId id="1401" r:id="rId63"/>
    <p:sldId id="1403" r:id="rId64"/>
    <p:sldId id="1405" r:id="rId65"/>
    <p:sldId id="2320" r:id="rId66"/>
    <p:sldId id="2319" r:id="rId67"/>
    <p:sldId id="2318" r:id="rId68"/>
    <p:sldId id="2317" r:id="rId69"/>
    <p:sldId id="1396" r:id="rId70"/>
    <p:sldId id="1397" r:id="rId71"/>
    <p:sldId id="1417" r:id="rId72"/>
    <p:sldId id="2155" r:id="rId73"/>
  </p:sldIdLst>
  <p:sldSz cx="9144000" cy="5143500" type="screen16x9"/>
  <p:notesSz cx="6858000" cy="1276350"/>
  <p:custDataLst>
    <p:tags r:id="rId7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pter 6: Data Prep and Variable Trans" id="{97FEA7CE-0959-4584-8C9C-50FC9A2160E0}">
          <p14:sldIdLst>
            <p14:sldId id="2151"/>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2718"/>
            <p14:sldId id="2719"/>
            <p14:sldId id="1349"/>
            <p14:sldId id="1350"/>
            <p14:sldId id="1351"/>
            <p14:sldId id="1352"/>
            <p14:sldId id="1353"/>
            <p14:sldId id="1354"/>
            <p14:sldId id="1355"/>
            <p14:sldId id="1356"/>
            <p14:sldId id="1357"/>
            <p14:sldId id="1367"/>
            <p14:sldId id="1368"/>
            <p14:sldId id="1370"/>
            <p14:sldId id="1371"/>
            <p14:sldId id="1369"/>
            <p14:sldId id="2714"/>
            <p14:sldId id="2715"/>
            <p14:sldId id="2716"/>
            <p14:sldId id="1372"/>
            <p14:sldId id="1373"/>
            <p14:sldId id="1374"/>
            <p14:sldId id="1375"/>
            <p14:sldId id="1376"/>
            <p14:sldId id="1377"/>
            <p14:sldId id="1378"/>
            <p14:sldId id="1379"/>
            <p14:sldId id="1380"/>
            <p14:sldId id="1381"/>
            <p14:sldId id="1382"/>
            <p14:sldId id="1384"/>
            <p14:sldId id="1385"/>
            <p14:sldId id="1386"/>
            <p14:sldId id="2432"/>
            <p14:sldId id="1387"/>
            <p14:sldId id="1388"/>
            <p14:sldId id="2414"/>
            <p14:sldId id="1401"/>
            <p14:sldId id="1403"/>
            <p14:sldId id="1405"/>
            <p14:sldId id="2320"/>
            <p14:sldId id="2319"/>
            <p14:sldId id="2318"/>
            <p14:sldId id="2317"/>
            <p14:sldId id="1396"/>
            <p14:sldId id="1397"/>
            <p14:sldId id="1417"/>
            <p14:sldId id="2155"/>
          </p14:sldIdLst>
        </p14:section>
        <p14:section name="Default Section" id="{8A306863-3922-4678-8EAB-01789BB4464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aber Fallahpour" initials="SF" lastIdx="6" clrIdx="6">
    <p:extLst>
      <p:ext uri="{19B8F6BF-5375-455C-9EA6-DF929625EA0E}">
        <p15:presenceInfo xmlns:p15="http://schemas.microsoft.com/office/powerpoint/2012/main" userId="S::sfallahpour@altair.com::664f5416-6b20-4563-95ae-861a86cc04dd" providerId="AD"/>
      </p:ext>
    </p:extLst>
  </p:cmAuthor>
  <p:cmAuthor id="1" name="Sommer Abdel-Fattah" initials="SA" lastIdx="102" clrIdx="0">
    <p:extLst>
      <p:ext uri="{19B8F6BF-5375-455C-9EA6-DF929625EA0E}">
        <p15:presenceInfo xmlns:p15="http://schemas.microsoft.com/office/powerpoint/2012/main" userId="S::sabdelfattah@altair.com::613115a0-4c9a-4543-8ba4-2103dbd183e2" providerId="AD"/>
      </p:ext>
    </p:extLst>
  </p:cmAuthor>
  <p:cmAuthor id="2" name="Eric Hart" initials="EH" lastIdx="286" clrIdx="1">
    <p:extLst>
      <p:ext uri="{19B8F6BF-5375-455C-9EA6-DF929625EA0E}">
        <p15:presenceInfo xmlns:p15="http://schemas.microsoft.com/office/powerpoint/2012/main" userId="S::ehart@altair.com::b3168676-f00d-419f-bf9d-76a461804b8d" providerId="AD"/>
      </p:ext>
    </p:extLst>
  </p:cmAuthor>
  <p:cmAuthor id="3" name="Mahshid Shirani" initials="MS" lastIdx="59" clrIdx="2">
    <p:extLst>
      <p:ext uri="{19B8F6BF-5375-455C-9EA6-DF929625EA0E}">
        <p15:presenceInfo xmlns:p15="http://schemas.microsoft.com/office/powerpoint/2012/main" userId="S::mshirani@altair.com::4f7f9605-e2d1-4708-8611-dbccfb4fc944" providerId="AD"/>
      </p:ext>
    </p:extLst>
  </p:cmAuthor>
  <p:cmAuthor id="4" name="Rola El Sebai" initials="RS" lastIdx="61" clrIdx="3">
    <p:extLst>
      <p:ext uri="{19B8F6BF-5375-455C-9EA6-DF929625EA0E}">
        <p15:presenceInfo xmlns:p15="http://schemas.microsoft.com/office/powerpoint/2012/main" userId="S::relsebai@altair.com::9a6f8533-3f79-442f-85af-975a4683067f" providerId="AD"/>
      </p:ext>
    </p:extLst>
  </p:cmAuthor>
  <p:cmAuthor id="5" name="Sabina Stanescu" initials="SS" lastIdx="20" clrIdx="4">
    <p:extLst>
      <p:ext uri="{19B8F6BF-5375-455C-9EA6-DF929625EA0E}">
        <p15:presenceInfo xmlns:p15="http://schemas.microsoft.com/office/powerpoint/2012/main" userId="S::sstanescu@altair.com::5ab432cc-535f-4d3a-a0a4-7efc7bfbce0b" providerId="AD"/>
      </p:ext>
    </p:extLst>
  </p:cmAuthor>
  <p:cmAuthor id="6" name="Huiping Fang" initials="HF" lastIdx="21" clrIdx="5">
    <p:extLst>
      <p:ext uri="{19B8F6BF-5375-455C-9EA6-DF929625EA0E}">
        <p15:presenceInfo xmlns:p15="http://schemas.microsoft.com/office/powerpoint/2012/main" userId="S::hfang@altair.com::7a47338b-7eb3-42be-af0b-75bc0a81a9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A4616"/>
    <a:srgbClr val="2CCCD3"/>
    <a:srgbClr val="FFEDCC"/>
    <a:srgbClr val="FFA300"/>
    <a:srgbClr val="2DCCD3"/>
    <a:srgbClr val="000000"/>
    <a:srgbClr val="A2C76B"/>
    <a:srgbClr val="A2AAAD"/>
    <a:srgbClr val="005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68EAE-0659-E44B-135B-96D661D65A28}" v="8" dt="2023-01-16T20:14:32.321"/>
    <p1510:client id="{84EFB1CE-54E7-4A7A-A9EC-65F853A79716}" v="1" dt="2023-01-16T20:03:50.447"/>
    <p1510:client id="{E2D5BCE5-7C52-0291-8AAF-724D7B34887B}" v="340" dt="2023-01-16T20:02:10.853"/>
    <p1510:client id="{ED5359FC-F758-CF2F-1136-66E81ED078A6}" v="100" dt="2023-01-16T20:03:04.266"/>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261"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notesMaster" Target="notesMasters/notesMaster1.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handoutMaster" Target="handoutMasters/handoutMaster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gs" Target="tags/tag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ber Fallahpour" userId="S::sfallahpour@altair.com::b73d4960-20fc-41dc-b4ba-e10ca8a139a1" providerId="AD" clId="Web-{2DD68EAE-0659-E44B-135B-96D661D65A28}"/>
    <pc:docChg chg="delSld modSld modSection">
      <pc:chgData name="Saber Fallahpour" userId="S::sfallahpour@altair.com::b73d4960-20fc-41dc-b4ba-e10ca8a139a1" providerId="AD" clId="Web-{2DD68EAE-0659-E44B-135B-96D661D65A28}" dt="2023-01-16T20:14:32.321" v="7"/>
      <pc:docMkLst>
        <pc:docMk/>
      </pc:docMkLst>
      <pc:sldChg chg="del">
        <pc:chgData name="Saber Fallahpour" userId="S::sfallahpour@altair.com::b73d4960-20fc-41dc-b4ba-e10ca8a139a1" providerId="AD" clId="Web-{2DD68EAE-0659-E44B-135B-96D661D65A28}" dt="2023-01-16T20:12:40.458" v="0"/>
        <pc:sldMkLst>
          <pc:docMk/>
          <pc:sldMk cId="784177756" sldId="2360"/>
        </pc:sldMkLst>
      </pc:sldChg>
      <pc:sldChg chg="del">
        <pc:chgData name="Saber Fallahpour" userId="S::sfallahpour@altair.com::b73d4960-20fc-41dc-b4ba-e10ca8a139a1" providerId="AD" clId="Web-{2DD68EAE-0659-E44B-135B-96D661D65A28}" dt="2023-01-16T20:12:40.458" v="1"/>
        <pc:sldMkLst>
          <pc:docMk/>
          <pc:sldMk cId="1309635338" sldId="2361"/>
        </pc:sldMkLst>
      </pc:sldChg>
      <pc:sldChg chg="del">
        <pc:chgData name="Saber Fallahpour" userId="S::sfallahpour@altair.com::b73d4960-20fc-41dc-b4ba-e10ca8a139a1" providerId="AD" clId="Web-{2DD68EAE-0659-E44B-135B-96D661D65A28}" dt="2023-01-16T20:12:40.474" v="2"/>
        <pc:sldMkLst>
          <pc:docMk/>
          <pc:sldMk cId="1071611707" sldId="2362"/>
        </pc:sldMkLst>
      </pc:sldChg>
      <pc:sldChg chg="del">
        <pc:chgData name="Saber Fallahpour" userId="S::sfallahpour@altair.com::b73d4960-20fc-41dc-b4ba-e10ca8a139a1" providerId="AD" clId="Web-{2DD68EAE-0659-E44B-135B-96D661D65A28}" dt="2023-01-16T20:12:40.490" v="5"/>
        <pc:sldMkLst>
          <pc:docMk/>
          <pc:sldMk cId="756193133" sldId="2363"/>
        </pc:sldMkLst>
      </pc:sldChg>
      <pc:sldChg chg="del">
        <pc:chgData name="Saber Fallahpour" userId="S::sfallahpour@altair.com::b73d4960-20fc-41dc-b4ba-e10ca8a139a1" providerId="AD" clId="Web-{2DD68EAE-0659-E44B-135B-96D661D65A28}" dt="2023-01-16T20:12:40.474" v="4"/>
        <pc:sldMkLst>
          <pc:docMk/>
          <pc:sldMk cId="3412658171" sldId="2721"/>
        </pc:sldMkLst>
      </pc:sldChg>
      <pc:sldChg chg="del">
        <pc:chgData name="Saber Fallahpour" userId="S::sfallahpour@altair.com::b73d4960-20fc-41dc-b4ba-e10ca8a139a1" providerId="AD" clId="Web-{2DD68EAE-0659-E44B-135B-96D661D65A28}" dt="2023-01-16T20:12:40.474" v="3"/>
        <pc:sldMkLst>
          <pc:docMk/>
          <pc:sldMk cId="3001473261" sldId="2722"/>
        </pc:sldMkLst>
      </pc:sldChg>
      <pc:sldChg chg="delSp">
        <pc:chgData name="Saber Fallahpour" userId="S::sfallahpour@altair.com::b73d4960-20fc-41dc-b4ba-e10ca8a139a1" providerId="AD" clId="Web-{2DD68EAE-0659-E44B-135B-96D661D65A28}" dt="2023-01-16T20:14:32.321" v="7"/>
        <pc:sldMkLst>
          <pc:docMk/>
          <pc:sldMk cId="2942555839" sldId="2732"/>
        </pc:sldMkLst>
        <pc:spChg chg="del">
          <ac:chgData name="Saber Fallahpour" userId="S::sfallahpour@altair.com::b73d4960-20fc-41dc-b4ba-e10ca8a139a1" providerId="AD" clId="Web-{2DD68EAE-0659-E44B-135B-96D661D65A28}" dt="2023-01-16T20:14:32.321" v="7"/>
          <ac:spMkLst>
            <pc:docMk/>
            <pc:sldMk cId="2942555839" sldId="2732"/>
            <ac:spMk id="10" creationId="{9F2E17D7-8546-42CA-9F0F-5A19EF7C7DF4}"/>
          </ac:spMkLst>
        </pc:spChg>
      </pc:sldChg>
      <pc:sldChg chg="delSp">
        <pc:chgData name="Saber Fallahpour" userId="S::sfallahpour@altair.com::b73d4960-20fc-41dc-b4ba-e10ca8a139a1" providerId="AD" clId="Web-{2DD68EAE-0659-E44B-135B-96D661D65A28}" dt="2023-01-16T20:14:26.868" v="6"/>
        <pc:sldMkLst>
          <pc:docMk/>
          <pc:sldMk cId="3532162034" sldId="2733"/>
        </pc:sldMkLst>
        <pc:spChg chg="del">
          <ac:chgData name="Saber Fallahpour" userId="S::sfallahpour@altair.com::b73d4960-20fc-41dc-b4ba-e10ca8a139a1" providerId="AD" clId="Web-{2DD68EAE-0659-E44B-135B-96D661D65A28}" dt="2023-01-16T20:14:26.868" v="6"/>
          <ac:spMkLst>
            <pc:docMk/>
            <pc:sldMk cId="3532162034" sldId="2733"/>
            <ac:spMk id="10" creationId="{9F2E17D7-8546-42CA-9F0F-5A19EF7C7DF4}"/>
          </ac:spMkLst>
        </pc:spChg>
      </pc:sldChg>
    </pc:docChg>
  </pc:docChgLst>
  <pc:docChgLst>
    <pc:chgData name="Saber Fallahpour" userId="S::sfallahpour@altair.com::b73d4960-20fc-41dc-b4ba-e10ca8a139a1" providerId="AD" clId="Web-{ED5359FC-F758-CF2F-1136-66E81ED078A6}"/>
    <pc:docChg chg="delSld modSld modSection">
      <pc:chgData name="Saber Fallahpour" userId="S::sfallahpour@altair.com::b73d4960-20fc-41dc-b4ba-e10ca8a139a1" providerId="AD" clId="Web-{ED5359FC-F758-CF2F-1136-66E81ED078A6}" dt="2023-01-16T20:02:57.219" v="2"/>
      <pc:docMkLst>
        <pc:docMk/>
      </pc:docMkLst>
      <pc:sldChg chg="addSp delSp modSp">
        <pc:chgData name="Saber Fallahpour" userId="S::sfallahpour@altair.com::b73d4960-20fc-41dc-b4ba-e10ca8a139a1" providerId="AD" clId="Web-{ED5359FC-F758-CF2F-1136-66E81ED078A6}" dt="2023-01-16T20:02:57.219" v="2"/>
        <pc:sldMkLst>
          <pc:docMk/>
          <pc:sldMk cId="756193133" sldId="2363"/>
        </pc:sldMkLst>
        <pc:picChg chg="add del mod">
          <ac:chgData name="Saber Fallahpour" userId="S::sfallahpour@altair.com::b73d4960-20fc-41dc-b4ba-e10ca8a139a1" providerId="AD" clId="Web-{ED5359FC-F758-CF2F-1136-66E81ED078A6}" dt="2023-01-16T20:02:57.219" v="2"/>
          <ac:picMkLst>
            <pc:docMk/>
            <pc:sldMk cId="756193133" sldId="2363"/>
            <ac:picMk id="4" creationId="{1253F89B-52F8-886A-8667-E5E77E016CF8}"/>
          </ac:picMkLst>
        </pc:picChg>
      </pc:sldChg>
      <pc:sldChg chg="del">
        <pc:chgData name="Saber Fallahpour" userId="S::sfallahpour@altair.com::b73d4960-20fc-41dc-b4ba-e10ca8a139a1" providerId="AD" clId="Web-{ED5359FC-F758-CF2F-1136-66E81ED078A6}" dt="2023-01-16T20:02:38.359" v="0"/>
        <pc:sldMkLst>
          <pc:docMk/>
          <pc:sldMk cId="332608438" sldId="2723"/>
        </pc:sldMkLst>
      </pc:sldChg>
    </pc:docChg>
  </pc:docChgLst>
  <pc:docChgLst>
    <pc:chgData name="Saber Fallahpour" userId="S::sfallahpour@altair.com::b73d4960-20fc-41dc-b4ba-e10ca8a139a1" providerId="AD" clId="Web-{E2D5BCE5-7C52-0291-8AAF-724D7B34887B}"/>
    <pc:docChg chg="addSld modSld modSection">
      <pc:chgData name="Saber Fallahpour" userId="S::sfallahpour@altair.com::b73d4960-20fc-41dc-b4ba-e10ca8a139a1" providerId="AD" clId="Web-{E2D5BCE5-7C52-0291-8AAF-724D7B34887B}" dt="2023-01-16T20:02:10.853" v="11"/>
      <pc:docMkLst>
        <pc:docMk/>
      </pc:docMkLst>
      <pc:sldChg chg="mod modShow">
        <pc:chgData name="Saber Fallahpour" userId="S::sfallahpour@altair.com::b73d4960-20fc-41dc-b4ba-e10ca8a139a1" providerId="AD" clId="Web-{E2D5BCE5-7C52-0291-8AAF-724D7B34887B}" dt="2023-01-16T20:00:30.959" v="2"/>
        <pc:sldMkLst>
          <pc:docMk/>
          <pc:sldMk cId="784177756" sldId="2360"/>
        </pc:sldMkLst>
      </pc:sldChg>
      <pc:sldChg chg="mod modShow">
        <pc:chgData name="Saber Fallahpour" userId="S::sfallahpour@altair.com::b73d4960-20fc-41dc-b4ba-e10ca8a139a1" providerId="AD" clId="Web-{E2D5BCE5-7C52-0291-8AAF-724D7B34887B}" dt="2023-01-16T20:00:30.896" v="1"/>
        <pc:sldMkLst>
          <pc:docMk/>
          <pc:sldMk cId="1309635338" sldId="2361"/>
        </pc:sldMkLst>
      </pc:sldChg>
      <pc:sldChg chg="mod modShow">
        <pc:chgData name="Saber Fallahpour" userId="S::sfallahpour@altair.com::b73d4960-20fc-41dc-b4ba-e10ca8a139a1" providerId="AD" clId="Web-{E2D5BCE5-7C52-0291-8AAF-724D7B34887B}" dt="2023-01-16T20:00:30.771" v="0"/>
        <pc:sldMkLst>
          <pc:docMk/>
          <pc:sldMk cId="1071611707" sldId="2362"/>
        </pc:sldMkLst>
      </pc:sldChg>
      <pc:sldChg chg="mod modShow">
        <pc:chgData name="Saber Fallahpour" userId="S::sfallahpour@altair.com::b73d4960-20fc-41dc-b4ba-e10ca8a139a1" providerId="AD" clId="Web-{E2D5BCE5-7C52-0291-8AAF-724D7B34887B}" dt="2023-01-16T20:00:31.412" v="5"/>
        <pc:sldMkLst>
          <pc:docMk/>
          <pc:sldMk cId="756193133" sldId="2363"/>
        </pc:sldMkLst>
      </pc:sldChg>
      <pc:sldChg chg="addSp delSp modSp">
        <pc:chgData name="Saber Fallahpour" userId="S::sfallahpour@altair.com::b73d4960-20fc-41dc-b4ba-e10ca8a139a1" providerId="AD" clId="Web-{E2D5BCE5-7C52-0291-8AAF-724D7B34887B}" dt="2023-01-16T20:01:07.491" v="7"/>
        <pc:sldMkLst>
          <pc:docMk/>
          <pc:sldMk cId="2670208818" sldId="2364"/>
        </pc:sldMkLst>
        <pc:picChg chg="add del mod">
          <ac:chgData name="Saber Fallahpour" userId="S::sfallahpour@altair.com::b73d4960-20fc-41dc-b4ba-e10ca8a139a1" providerId="AD" clId="Web-{E2D5BCE5-7C52-0291-8AAF-724D7B34887B}" dt="2023-01-16T20:01:07.491" v="7"/>
          <ac:picMkLst>
            <pc:docMk/>
            <pc:sldMk cId="2670208818" sldId="2364"/>
            <ac:picMk id="5" creationId="{DB62DB81-4C37-1576-4AAF-B8DA540AE39B}"/>
          </ac:picMkLst>
        </pc:picChg>
      </pc:sldChg>
      <pc:sldChg chg="mod modShow">
        <pc:chgData name="Saber Fallahpour" userId="S::sfallahpour@altair.com::b73d4960-20fc-41dc-b4ba-e10ca8a139a1" providerId="AD" clId="Web-{E2D5BCE5-7C52-0291-8AAF-724D7B34887B}" dt="2023-01-16T20:00:31.303" v="4"/>
        <pc:sldMkLst>
          <pc:docMk/>
          <pc:sldMk cId="3412658171" sldId="2721"/>
        </pc:sldMkLst>
      </pc:sldChg>
      <pc:sldChg chg="mod modShow">
        <pc:chgData name="Saber Fallahpour" userId="S::sfallahpour@altair.com::b73d4960-20fc-41dc-b4ba-e10ca8a139a1" providerId="AD" clId="Web-{E2D5BCE5-7C52-0291-8AAF-724D7B34887B}" dt="2023-01-16T20:00:31.084" v="3"/>
        <pc:sldMkLst>
          <pc:docMk/>
          <pc:sldMk cId="3001473261" sldId="2722"/>
        </pc:sldMkLst>
      </pc:sldChg>
      <pc:sldChg chg="addSp delSp modSp new">
        <pc:chgData name="Saber Fallahpour" userId="S::sfallahpour@altair.com::b73d4960-20fc-41dc-b4ba-e10ca8a139a1" providerId="AD" clId="Web-{E2D5BCE5-7C52-0291-8AAF-724D7B34887B}" dt="2023-01-16T20:02:10.853" v="11"/>
        <pc:sldMkLst>
          <pc:docMk/>
          <pc:sldMk cId="332608438" sldId="2723"/>
        </pc:sldMkLst>
        <pc:picChg chg="add del mod">
          <ac:chgData name="Saber Fallahpour" userId="S::sfallahpour@altair.com::b73d4960-20fc-41dc-b4ba-e10ca8a139a1" providerId="AD" clId="Web-{E2D5BCE5-7C52-0291-8AAF-724D7B34887B}" dt="2023-01-16T20:02:10.853" v="11"/>
          <ac:picMkLst>
            <pc:docMk/>
            <pc:sldMk cId="332608438" sldId="2723"/>
            <ac:picMk id="5" creationId="{13F7D011-49B1-6D05-A623-436DBFD8C19C}"/>
          </ac:picMkLst>
        </pc:picChg>
      </pc:sldChg>
    </pc:docChg>
  </pc:docChgLst>
  <pc:docChgLst>
    <pc:chgData name="Sommer Abdel-Fattah" userId="613115a0-4c9a-4543-8ba4-2103dbd183e2" providerId="ADAL" clId="{89065075-CCE1-4BAE-9B54-1BB264A0E10B}"/>
    <pc:docChg chg="undo custSel modSld">
      <pc:chgData name="Sommer Abdel-Fattah" userId="613115a0-4c9a-4543-8ba4-2103dbd183e2" providerId="ADAL" clId="{89065075-CCE1-4BAE-9B54-1BB264A0E10B}" dt="2022-02-07T20:12:28.353" v="98" actId="20577"/>
      <pc:docMkLst>
        <pc:docMk/>
      </pc:docMkLst>
      <pc:sldChg chg="modSp mod">
        <pc:chgData name="Sommer Abdel-Fattah" userId="613115a0-4c9a-4543-8ba4-2103dbd183e2" providerId="ADAL" clId="{89065075-CCE1-4BAE-9B54-1BB264A0E10B}" dt="2022-02-07T20:09:18.072" v="39" actId="20577"/>
        <pc:sldMkLst>
          <pc:docMk/>
          <pc:sldMk cId="1903574264" sldId="1216"/>
        </pc:sldMkLst>
        <pc:spChg chg="mod">
          <ac:chgData name="Sommer Abdel-Fattah" userId="613115a0-4c9a-4543-8ba4-2103dbd183e2" providerId="ADAL" clId="{89065075-CCE1-4BAE-9B54-1BB264A0E10B}" dt="2022-02-07T20:09:18.072" v="39" actId="20577"/>
          <ac:spMkLst>
            <pc:docMk/>
            <pc:sldMk cId="1903574264" sldId="1216"/>
            <ac:spMk id="4" creationId="{C82BE180-7232-4366-A1FA-43E3009EF33F}"/>
          </ac:spMkLst>
        </pc:spChg>
      </pc:sldChg>
      <pc:sldChg chg="modSp mod">
        <pc:chgData name="Sommer Abdel-Fattah" userId="613115a0-4c9a-4543-8ba4-2103dbd183e2" providerId="ADAL" clId="{89065075-CCE1-4BAE-9B54-1BB264A0E10B}" dt="2022-02-07T20:12:28.353" v="98" actId="20577"/>
        <pc:sldMkLst>
          <pc:docMk/>
          <pc:sldMk cId="4168180315" sldId="1217"/>
        </pc:sldMkLst>
        <pc:spChg chg="mod">
          <ac:chgData name="Sommer Abdel-Fattah" userId="613115a0-4c9a-4543-8ba4-2103dbd183e2" providerId="ADAL" clId="{89065075-CCE1-4BAE-9B54-1BB264A0E10B}" dt="2022-02-07T20:12:28.353" v="98" actId="20577"/>
          <ac:spMkLst>
            <pc:docMk/>
            <pc:sldMk cId="4168180315" sldId="1217"/>
            <ac:spMk id="2" creationId="{4CFFCF8E-9DC6-4A2C-AC8C-AF7ED577ABBF}"/>
          </ac:spMkLst>
        </pc:spChg>
        <pc:spChg chg="mod">
          <ac:chgData name="Sommer Abdel-Fattah" userId="613115a0-4c9a-4543-8ba4-2103dbd183e2" providerId="ADAL" clId="{89065075-CCE1-4BAE-9B54-1BB264A0E10B}" dt="2022-02-07T20:11:05.670" v="77" actId="20577"/>
          <ac:spMkLst>
            <pc:docMk/>
            <pc:sldMk cId="4168180315" sldId="1217"/>
            <ac:spMk id="4" creationId="{DFEF6D10-AF51-47A1-A796-AA14A3B6BE4C}"/>
          </ac:spMkLst>
        </pc:spChg>
      </pc:sldChg>
    </pc:docChg>
  </pc:docChgLst>
  <pc:docChgLst>
    <pc:chgData name="Saber Fallahpour" userId="S::sfallahpour@altair.com::b73d4960-20fc-41dc-b4ba-e10ca8a139a1" providerId="AD" clId="Web-{EE43DCE9-E9C8-B89A-8CCE-E0C6E72E0021}"/>
    <pc:docChg chg="modSld">
      <pc:chgData name="Saber Fallahpour" userId="S::sfallahpour@altair.com::b73d4960-20fc-41dc-b4ba-e10ca8a139a1" providerId="AD" clId="Web-{EE43DCE9-E9C8-B89A-8CCE-E0C6E72E0021}" dt="2023-01-12T15:04:26.188" v="0"/>
      <pc:docMkLst>
        <pc:docMk/>
      </pc:docMkLst>
      <pc:sldChg chg="delSp">
        <pc:chgData name="Saber Fallahpour" userId="S::sfallahpour@altair.com::b73d4960-20fc-41dc-b4ba-e10ca8a139a1" providerId="AD" clId="Web-{EE43DCE9-E9C8-B89A-8CCE-E0C6E72E0021}" dt="2023-01-12T15:04:26.188" v="0"/>
        <pc:sldMkLst>
          <pc:docMk/>
          <pc:sldMk cId="3001473261" sldId="2722"/>
        </pc:sldMkLst>
        <pc:spChg chg="del">
          <ac:chgData name="Saber Fallahpour" userId="S::sfallahpour@altair.com::b73d4960-20fc-41dc-b4ba-e10ca8a139a1" providerId="AD" clId="Web-{EE43DCE9-E9C8-B89A-8CCE-E0C6E72E0021}" dt="2023-01-12T15:04:26.188" v="0"/>
          <ac:spMkLst>
            <pc:docMk/>
            <pc:sldMk cId="3001473261" sldId="2722"/>
            <ac:spMk id="4" creationId="{2EB713BF-0DA0-48C1-A0AA-8A3B599ACC0E}"/>
          </ac:spMkLst>
        </pc:spChg>
      </pc:sldChg>
    </pc:docChg>
  </pc:docChgLst>
  <pc:docChgLst>
    <pc:chgData name="Mehdi Aghelinejad" userId="S::maghelinejad@altair.com::a9a7a422-fa3c-4751-8049-35a834b1bfe7" providerId="AD" clId="Web-{F96BF8E0-77EA-68D6-BBAB-0491598BEA01}"/>
    <pc:docChg chg="addSld delSld modSld modSection">
      <pc:chgData name="Mehdi Aghelinejad" userId="S::maghelinejad@altair.com::a9a7a422-fa3c-4751-8049-35a834b1bfe7" providerId="AD" clId="Web-{F96BF8E0-77EA-68D6-BBAB-0491598BEA01}" dt="2022-02-22T15:22:17.760" v="86" actId="20577"/>
      <pc:docMkLst>
        <pc:docMk/>
      </pc:docMkLst>
      <pc:sldChg chg="modSp">
        <pc:chgData name="Mehdi Aghelinejad" userId="S::maghelinejad@altair.com::a9a7a422-fa3c-4751-8049-35a834b1bfe7" providerId="AD" clId="Web-{F96BF8E0-77EA-68D6-BBAB-0491598BEA01}" dt="2022-02-22T15:22:17.760" v="86" actId="20577"/>
        <pc:sldMkLst>
          <pc:docMk/>
          <pc:sldMk cId="2885899708" sldId="271"/>
        </pc:sldMkLst>
        <pc:spChg chg="mod">
          <ac:chgData name="Mehdi Aghelinejad" userId="S::maghelinejad@altair.com::a9a7a422-fa3c-4751-8049-35a834b1bfe7" providerId="AD" clId="Web-{F96BF8E0-77EA-68D6-BBAB-0491598BEA01}" dt="2022-02-22T15:22:17.760" v="86" actId="20577"/>
          <ac:spMkLst>
            <pc:docMk/>
            <pc:sldMk cId="2885899708" sldId="271"/>
            <ac:spMk id="6" creationId="{193E9BC2-4FDC-6D42-A5B9-F7BFD354BE00}"/>
          </ac:spMkLst>
        </pc:spChg>
      </pc:sldChg>
      <pc:sldChg chg="modSp">
        <pc:chgData name="Mehdi Aghelinejad" userId="S::maghelinejad@altair.com::a9a7a422-fa3c-4751-8049-35a834b1bfe7" providerId="AD" clId="Web-{F96BF8E0-77EA-68D6-BBAB-0491598BEA01}" dt="2022-02-22T14:47:04.568" v="2" actId="20577"/>
        <pc:sldMkLst>
          <pc:docMk/>
          <pc:sldMk cId="3590770029" sldId="544"/>
        </pc:sldMkLst>
        <pc:spChg chg="mod">
          <ac:chgData name="Mehdi Aghelinejad" userId="S::maghelinejad@altair.com::a9a7a422-fa3c-4751-8049-35a834b1bfe7" providerId="AD" clId="Web-{F96BF8E0-77EA-68D6-BBAB-0491598BEA01}" dt="2022-02-22T14:47:04.568" v="2" actId="20577"/>
          <ac:spMkLst>
            <pc:docMk/>
            <pc:sldMk cId="3590770029" sldId="544"/>
            <ac:spMk id="6" creationId="{1439622D-BAD4-4A9C-AC78-D2312659C224}"/>
          </ac:spMkLst>
        </pc:spChg>
      </pc:sldChg>
      <pc:sldChg chg="addSp delSp modSp">
        <pc:chgData name="Mehdi Aghelinejad" userId="S::maghelinejad@altair.com::a9a7a422-fa3c-4751-8049-35a834b1bfe7" providerId="AD" clId="Web-{F96BF8E0-77EA-68D6-BBAB-0491598BEA01}" dt="2022-02-22T15:04:04.100" v="7" actId="1076"/>
        <pc:sldMkLst>
          <pc:docMk/>
          <pc:sldMk cId="3412658171" sldId="2721"/>
        </pc:sldMkLst>
        <pc:grpChg chg="del">
          <ac:chgData name="Mehdi Aghelinejad" userId="S::maghelinejad@altair.com::a9a7a422-fa3c-4751-8049-35a834b1bfe7" providerId="AD" clId="Web-{F96BF8E0-77EA-68D6-BBAB-0491598BEA01}" dt="2022-02-22T15:03:53.444" v="5"/>
          <ac:grpSpMkLst>
            <pc:docMk/>
            <pc:sldMk cId="3412658171" sldId="2721"/>
            <ac:grpSpMk id="16" creationId="{4A1FB25B-AFCD-4151-8CD7-7070B19050AF}"/>
          </ac:grpSpMkLst>
        </pc:grpChg>
        <pc:picChg chg="add mod">
          <ac:chgData name="Mehdi Aghelinejad" userId="S::maghelinejad@altair.com::a9a7a422-fa3c-4751-8049-35a834b1bfe7" providerId="AD" clId="Web-{F96BF8E0-77EA-68D6-BBAB-0491598BEA01}" dt="2022-02-22T15:04:04.100" v="7" actId="1076"/>
          <ac:picMkLst>
            <pc:docMk/>
            <pc:sldMk cId="3412658171" sldId="2721"/>
            <ac:picMk id="5" creationId="{6583B401-21B0-4C54-989B-1338C4B58403}"/>
          </ac:picMkLst>
        </pc:picChg>
      </pc:sldChg>
      <pc:sldChg chg="addSp delSp modSp new">
        <pc:chgData name="Mehdi Aghelinejad" userId="S::maghelinejad@altair.com::a9a7a422-fa3c-4751-8049-35a834b1bfe7" providerId="AD" clId="Web-{F96BF8E0-77EA-68D6-BBAB-0491598BEA01}" dt="2022-02-22T15:20:42.601" v="84" actId="20577"/>
        <pc:sldMkLst>
          <pc:docMk/>
          <pc:sldMk cId="3001473261" sldId="2722"/>
        </pc:sldMkLst>
        <pc:spChg chg="mod">
          <ac:chgData name="Mehdi Aghelinejad" userId="S::maghelinejad@altair.com::a9a7a422-fa3c-4751-8049-35a834b1bfe7" providerId="AD" clId="Web-{F96BF8E0-77EA-68D6-BBAB-0491598BEA01}" dt="2022-02-22T15:20:42.601" v="84" actId="20577"/>
          <ac:spMkLst>
            <pc:docMk/>
            <pc:sldMk cId="3001473261" sldId="2722"/>
            <ac:spMk id="2" creationId="{20276016-4AF3-450C-A703-C56E3B4E4B37}"/>
          </ac:spMkLst>
        </pc:spChg>
        <pc:spChg chg="mod">
          <ac:chgData name="Mehdi Aghelinejad" userId="S::maghelinejad@altair.com::a9a7a422-fa3c-4751-8049-35a834b1bfe7" providerId="AD" clId="Web-{F96BF8E0-77EA-68D6-BBAB-0491598BEA01}" dt="2022-02-22T15:15:28.825" v="28" actId="20577"/>
          <ac:spMkLst>
            <pc:docMk/>
            <pc:sldMk cId="3001473261" sldId="2722"/>
            <ac:spMk id="3" creationId="{B4EF4074-F11C-43D6-AE7D-5AD5089D7703}"/>
          </ac:spMkLst>
        </pc:spChg>
        <pc:picChg chg="add del mod">
          <ac:chgData name="Mehdi Aghelinejad" userId="S::maghelinejad@altair.com::a9a7a422-fa3c-4751-8049-35a834b1bfe7" providerId="AD" clId="Web-{F96BF8E0-77EA-68D6-BBAB-0491598BEA01}" dt="2022-02-22T15:12:22.007" v="10"/>
          <ac:picMkLst>
            <pc:docMk/>
            <pc:sldMk cId="3001473261" sldId="2722"/>
            <ac:picMk id="5" creationId="{FD191D79-197F-4A38-B88C-537C99BA6371}"/>
          </ac:picMkLst>
        </pc:picChg>
        <pc:picChg chg="add mod">
          <ac:chgData name="Mehdi Aghelinejad" userId="S::maghelinejad@altair.com::a9a7a422-fa3c-4751-8049-35a834b1bfe7" providerId="AD" clId="Web-{F96BF8E0-77EA-68D6-BBAB-0491598BEA01}" dt="2022-02-22T15:19:04.832" v="79" actId="1076"/>
          <ac:picMkLst>
            <pc:docMk/>
            <pc:sldMk cId="3001473261" sldId="2722"/>
            <ac:picMk id="6" creationId="{AEC8590A-ADFF-4ADF-AB16-5B4FB88E0E72}"/>
          </ac:picMkLst>
        </pc:picChg>
        <pc:picChg chg="add mod">
          <ac:chgData name="Mehdi Aghelinejad" userId="S::maghelinejad@altair.com::a9a7a422-fa3c-4751-8049-35a834b1bfe7" providerId="AD" clId="Web-{F96BF8E0-77EA-68D6-BBAB-0491598BEA01}" dt="2022-02-22T15:17:14.876" v="67" actId="1076"/>
          <ac:picMkLst>
            <pc:docMk/>
            <pc:sldMk cId="3001473261" sldId="2722"/>
            <ac:picMk id="7" creationId="{D2BFF680-7E2D-4EC4-90A3-218C33F2A74F}"/>
          </ac:picMkLst>
        </pc:picChg>
      </pc:sldChg>
      <pc:sldChg chg="new del">
        <pc:chgData name="Mehdi Aghelinejad" userId="S::maghelinejad@altair.com::a9a7a422-fa3c-4751-8049-35a834b1bfe7" providerId="AD" clId="Web-{F96BF8E0-77EA-68D6-BBAB-0491598BEA01}" dt="2022-02-22T14:53:43.190" v="4"/>
        <pc:sldMkLst>
          <pc:docMk/>
          <pc:sldMk cId="3436708781" sldId="2722"/>
        </pc:sldMkLst>
      </pc:sldChg>
    </pc:docChg>
  </pc:docChgLst>
  <pc:docChgLst>
    <pc:chgData name="Mehdi Aghelinejad" userId="S::maghelinejad@altair.com::a9a7a422-fa3c-4751-8049-35a834b1bfe7" providerId="AD" clId="Web-{D95F409E-BC2D-F83B-7A5C-42C387F04622}"/>
    <pc:docChg chg="addSld delSld modSld modSection">
      <pc:chgData name="Mehdi Aghelinejad" userId="S::maghelinejad@altair.com::a9a7a422-fa3c-4751-8049-35a834b1bfe7" providerId="AD" clId="Web-{D95F409E-BC2D-F83B-7A5C-42C387F04622}" dt="2022-02-15T17:29:08.942" v="128" actId="20577"/>
      <pc:docMkLst>
        <pc:docMk/>
      </pc:docMkLst>
      <pc:sldChg chg="modSp">
        <pc:chgData name="Mehdi Aghelinejad" userId="S::maghelinejad@altair.com::a9a7a422-fa3c-4751-8049-35a834b1bfe7" providerId="AD" clId="Web-{D95F409E-BC2D-F83B-7A5C-42C387F04622}" dt="2022-02-11T18:25:35.321" v="0" actId="20577"/>
        <pc:sldMkLst>
          <pc:docMk/>
          <pc:sldMk cId="906828884" sldId="500"/>
        </pc:sldMkLst>
        <pc:spChg chg="mod">
          <ac:chgData name="Mehdi Aghelinejad" userId="S::maghelinejad@altair.com::a9a7a422-fa3c-4751-8049-35a834b1bfe7" providerId="AD" clId="Web-{D95F409E-BC2D-F83B-7A5C-42C387F04622}" dt="2022-02-11T18:25:35.321" v="0" actId="20577"/>
          <ac:spMkLst>
            <pc:docMk/>
            <pc:sldMk cId="906828884" sldId="500"/>
            <ac:spMk id="2" creationId="{5145CD1F-A59B-4FF1-B036-3735E31E0A24}"/>
          </ac:spMkLst>
        </pc:spChg>
      </pc:sldChg>
      <pc:sldChg chg="delSp modSp">
        <pc:chgData name="Mehdi Aghelinejad" userId="S::maghelinejad@altair.com::a9a7a422-fa3c-4751-8049-35a834b1bfe7" providerId="AD" clId="Web-{D95F409E-BC2D-F83B-7A5C-42C387F04622}" dt="2022-02-15T16:17:45.912" v="25" actId="14100"/>
        <pc:sldMkLst>
          <pc:docMk/>
          <pc:sldMk cId="3590770029" sldId="544"/>
        </pc:sldMkLst>
        <pc:spChg chg="del mod">
          <ac:chgData name="Mehdi Aghelinejad" userId="S::maghelinejad@altair.com::a9a7a422-fa3c-4751-8049-35a834b1bfe7" providerId="AD" clId="Web-{D95F409E-BC2D-F83B-7A5C-42C387F04622}" dt="2022-02-15T16:16:07.659" v="20"/>
          <ac:spMkLst>
            <pc:docMk/>
            <pc:sldMk cId="3590770029" sldId="544"/>
            <ac:spMk id="5" creationId="{00000000-0000-0000-0000-000000000000}"/>
          </ac:spMkLst>
        </pc:spChg>
        <pc:spChg chg="mod">
          <ac:chgData name="Mehdi Aghelinejad" userId="S::maghelinejad@altair.com::a9a7a422-fa3c-4751-8049-35a834b1bfe7" providerId="AD" clId="Web-{D95F409E-BC2D-F83B-7A5C-42C387F04622}" dt="2022-02-15T16:17:45.912" v="25" actId="14100"/>
          <ac:spMkLst>
            <pc:docMk/>
            <pc:sldMk cId="3590770029" sldId="544"/>
            <ac:spMk id="6" creationId="{1439622D-BAD4-4A9C-AC78-D2312659C224}"/>
          </ac:spMkLst>
        </pc:spChg>
        <pc:spChg chg="del mod">
          <ac:chgData name="Mehdi Aghelinejad" userId="S::maghelinejad@altair.com::a9a7a422-fa3c-4751-8049-35a834b1bfe7" providerId="AD" clId="Web-{D95F409E-BC2D-F83B-7A5C-42C387F04622}" dt="2022-02-15T16:17:25.052" v="22"/>
          <ac:spMkLst>
            <pc:docMk/>
            <pc:sldMk cId="3590770029" sldId="544"/>
            <ac:spMk id="10" creationId="{9F2E17D7-8546-42CA-9F0F-5A19EF7C7DF4}"/>
          </ac:spMkLst>
        </pc:spChg>
      </pc:sldChg>
      <pc:sldChg chg="modSp">
        <pc:chgData name="Mehdi Aghelinejad" userId="S::maghelinejad@altair.com::a9a7a422-fa3c-4751-8049-35a834b1bfe7" providerId="AD" clId="Web-{D95F409E-BC2D-F83B-7A5C-42C387F04622}" dt="2022-02-15T14:56:14.350" v="7" actId="20577"/>
        <pc:sldMkLst>
          <pc:docMk/>
          <pc:sldMk cId="2310884827" sldId="620"/>
        </pc:sldMkLst>
        <pc:spChg chg="mod">
          <ac:chgData name="Mehdi Aghelinejad" userId="S::maghelinejad@altair.com::a9a7a422-fa3c-4751-8049-35a834b1bfe7" providerId="AD" clId="Web-{D95F409E-BC2D-F83B-7A5C-42C387F04622}" dt="2022-02-15T14:56:14.350" v="7" actId="20577"/>
          <ac:spMkLst>
            <pc:docMk/>
            <pc:sldMk cId="2310884827" sldId="620"/>
            <ac:spMk id="3" creationId="{C62C2D9E-3C83-4487-A7D9-0C73A67663CF}"/>
          </ac:spMkLst>
        </pc:spChg>
      </pc:sldChg>
      <pc:sldChg chg="modSp">
        <pc:chgData name="Mehdi Aghelinejad" userId="S::maghelinejad@altair.com::a9a7a422-fa3c-4751-8049-35a834b1bfe7" providerId="AD" clId="Web-{D95F409E-BC2D-F83B-7A5C-42C387F04622}" dt="2022-02-15T16:47:36.542" v="36" actId="20577"/>
        <pc:sldMkLst>
          <pc:docMk/>
          <pc:sldMk cId="2860988969" sldId="1313"/>
        </pc:sldMkLst>
        <pc:spChg chg="mod">
          <ac:chgData name="Mehdi Aghelinejad" userId="S::maghelinejad@altair.com::a9a7a422-fa3c-4751-8049-35a834b1bfe7" providerId="AD" clId="Web-{D95F409E-BC2D-F83B-7A5C-42C387F04622}" dt="2022-02-15T16:47:36.542" v="36" actId="20577"/>
          <ac:spMkLst>
            <pc:docMk/>
            <pc:sldMk cId="2860988969" sldId="1313"/>
            <ac:spMk id="2" creationId="{57C2CC89-39F1-41AA-AAAA-E4EADB885D7A}"/>
          </ac:spMkLst>
        </pc:spChg>
      </pc:sldChg>
      <pc:sldChg chg="modSp">
        <pc:chgData name="Mehdi Aghelinejad" userId="S::maghelinejad@altair.com::a9a7a422-fa3c-4751-8049-35a834b1bfe7" providerId="AD" clId="Web-{D95F409E-BC2D-F83B-7A5C-42C387F04622}" dt="2022-02-15T16:47:28.979" v="34" actId="20577"/>
        <pc:sldMkLst>
          <pc:docMk/>
          <pc:sldMk cId="1874879745" sldId="1316"/>
        </pc:sldMkLst>
        <pc:spChg chg="mod">
          <ac:chgData name="Mehdi Aghelinejad" userId="S::maghelinejad@altair.com::a9a7a422-fa3c-4751-8049-35a834b1bfe7" providerId="AD" clId="Web-{D95F409E-BC2D-F83B-7A5C-42C387F04622}" dt="2022-02-15T16:47:28.979" v="34" actId="20577"/>
          <ac:spMkLst>
            <pc:docMk/>
            <pc:sldMk cId="1874879745" sldId="1316"/>
            <ac:spMk id="2" creationId="{57C2CC89-39F1-41AA-AAAA-E4EADB885D7A}"/>
          </ac:spMkLst>
        </pc:spChg>
      </pc:sldChg>
      <pc:sldChg chg="modSp">
        <pc:chgData name="Mehdi Aghelinejad" userId="S::maghelinejad@altair.com::a9a7a422-fa3c-4751-8049-35a834b1bfe7" providerId="AD" clId="Web-{D95F409E-BC2D-F83B-7A5C-42C387F04622}" dt="2022-02-15T16:47:03.963" v="27" actId="20577"/>
        <pc:sldMkLst>
          <pc:docMk/>
          <pc:sldMk cId="3942122585" sldId="1318"/>
        </pc:sldMkLst>
        <pc:spChg chg="mod">
          <ac:chgData name="Mehdi Aghelinejad" userId="S::maghelinejad@altair.com::a9a7a422-fa3c-4751-8049-35a834b1bfe7" providerId="AD" clId="Web-{D95F409E-BC2D-F83B-7A5C-42C387F04622}" dt="2022-02-15T16:47:03.963" v="27" actId="20577"/>
          <ac:spMkLst>
            <pc:docMk/>
            <pc:sldMk cId="3942122585" sldId="1318"/>
            <ac:spMk id="2" creationId="{57C2CC89-39F1-41AA-AAAA-E4EADB885D7A}"/>
          </ac:spMkLst>
        </pc:spChg>
      </pc:sldChg>
      <pc:sldChg chg="modSp">
        <pc:chgData name="Mehdi Aghelinejad" userId="S::maghelinejad@altair.com::a9a7a422-fa3c-4751-8049-35a834b1bfe7" providerId="AD" clId="Web-{D95F409E-BC2D-F83B-7A5C-42C387F04622}" dt="2022-02-15T16:47:24.119" v="32" actId="20577"/>
        <pc:sldMkLst>
          <pc:docMk/>
          <pc:sldMk cId="4006307639" sldId="1319"/>
        </pc:sldMkLst>
        <pc:spChg chg="mod">
          <ac:chgData name="Mehdi Aghelinejad" userId="S::maghelinejad@altair.com::a9a7a422-fa3c-4751-8049-35a834b1bfe7" providerId="AD" clId="Web-{D95F409E-BC2D-F83B-7A5C-42C387F04622}" dt="2022-02-15T16:47:24.119" v="32" actId="20577"/>
          <ac:spMkLst>
            <pc:docMk/>
            <pc:sldMk cId="4006307639" sldId="1319"/>
            <ac:spMk id="2" creationId="{57C2CC89-39F1-41AA-AAAA-E4EADB885D7A}"/>
          </ac:spMkLst>
        </pc:spChg>
      </pc:sldChg>
      <pc:sldChg chg="modSp">
        <pc:chgData name="Mehdi Aghelinejad" userId="S::maghelinejad@altair.com::a9a7a422-fa3c-4751-8049-35a834b1bfe7" providerId="AD" clId="Web-{D95F409E-BC2D-F83B-7A5C-42C387F04622}" dt="2022-02-15T16:47:15.494" v="30" actId="20577"/>
        <pc:sldMkLst>
          <pc:docMk/>
          <pc:sldMk cId="2201675592" sldId="1320"/>
        </pc:sldMkLst>
        <pc:spChg chg="mod">
          <ac:chgData name="Mehdi Aghelinejad" userId="S::maghelinejad@altair.com::a9a7a422-fa3c-4751-8049-35a834b1bfe7" providerId="AD" clId="Web-{D95F409E-BC2D-F83B-7A5C-42C387F04622}" dt="2022-02-15T16:47:15.494" v="30" actId="20577"/>
          <ac:spMkLst>
            <pc:docMk/>
            <pc:sldMk cId="2201675592" sldId="1320"/>
            <ac:spMk id="2" creationId="{57C2CC89-39F1-41AA-AAAA-E4EADB885D7A}"/>
          </ac:spMkLst>
        </pc:spChg>
      </pc:sldChg>
      <pc:sldChg chg="modSp">
        <pc:chgData name="Mehdi Aghelinejad" userId="S::maghelinejad@altair.com::a9a7a422-fa3c-4751-8049-35a834b1bfe7" providerId="AD" clId="Web-{D95F409E-BC2D-F83B-7A5C-42C387F04622}" dt="2022-02-15T15:10:00.597" v="15" actId="20577"/>
        <pc:sldMkLst>
          <pc:docMk/>
          <pc:sldMk cId="353768816" sldId="2320"/>
        </pc:sldMkLst>
        <pc:spChg chg="mod">
          <ac:chgData name="Mehdi Aghelinejad" userId="S::maghelinejad@altair.com::a9a7a422-fa3c-4751-8049-35a834b1bfe7" providerId="AD" clId="Web-{D95F409E-BC2D-F83B-7A5C-42C387F04622}" dt="2022-02-15T15:10:00.597" v="15" actId="20577"/>
          <ac:spMkLst>
            <pc:docMk/>
            <pc:sldMk cId="353768816" sldId="2320"/>
            <ac:spMk id="11" creationId="{E340346C-427C-4710-A8FE-3F97043CA17F}"/>
          </ac:spMkLst>
        </pc:spChg>
      </pc:sldChg>
      <pc:sldChg chg="modSp">
        <pc:chgData name="Mehdi Aghelinejad" userId="S::maghelinejad@altair.com::a9a7a422-fa3c-4751-8049-35a834b1bfe7" providerId="AD" clId="Web-{D95F409E-BC2D-F83B-7A5C-42C387F04622}" dt="2022-02-15T17:27:49.627" v="127" actId="14100"/>
        <pc:sldMkLst>
          <pc:docMk/>
          <pc:sldMk cId="1071611707" sldId="2362"/>
        </pc:sldMkLst>
        <pc:spChg chg="mod">
          <ac:chgData name="Mehdi Aghelinejad" userId="S::maghelinejad@altair.com::a9a7a422-fa3c-4751-8049-35a834b1bfe7" providerId="AD" clId="Web-{D95F409E-BC2D-F83B-7A5C-42C387F04622}" dt="2022-02-15T17:27:49.627" v="127" actId="14100"/>
          <ac:spMkLst>
            <pc:docMk/>
            <pc:sldMk cId="1071611707" sldId="2362"/>
            <ac:spMk id="3" creationId="{67879887-826C-4E55-ADEE-19959F941EB8}"/>
          </ac:spMkLst>
        </pc:spChg>
      </pc:sldChg>
      <pc:sldChg chg="delSp modSp">
        <pc:chgData name="Mehdi Aghelinejad" userId="S::maghelinejad@altair.com::a9a7a422-fa3c-4751-8049-35a834b1bfe7" providerId="AD" clId="Web-{D95F409E-BC2D-F83B-7A5C-42C387F04622}" dt="2022-02-15T17:20:06.786" v="63" actId="20577"/>
        <pc:sldMkLst>
          <pc:docMk/>
          <pc:sldMk cId="756193133" sldId="2363"/>
        </pc:sldMkLst>
        <pc:spChg chg="mod">
          <ac:chgData name="Mehdi Aghelinejad" userId="S::maghelinejad@altair.com::a9a7a422-fa3c-4751-8049-35a834b1bfe7" providerId="AD" clId="Web-{D95F409E-BC2D-F83B-7A5C-42C387F04622}" dt="2022-02-15T17:20:06.786" v="63" actId="20577"/>
          <ac:spMkLst>
            <pc:docMk/>
            <pc:sldMk cId="756193133" sldId="2363"/>
            <ac:spMk id="3" creationId="{52CFEA7D-674B-41E0-87BB-66C47180A3AA}"/>
          </ac:spMkLst>
        </pc:spChg>
        <pc:spChg chg="del mod topLvl">
          <ac:chgData name="Mehdi Aghelinejad" userId="S::maghelinejad@altair.com::a9a7a422-fa3c-4751-8049-35a834b1bfe7" providerId="AD" clId="Web-{D95F409E-BC2D-F83B-7A5C-42C387F04622}" dt="2022-02-15T17:20:00.067" v="59"/>
          <ac:spMkLst>
            <pc:docMk/>
            <pc:sldMk cId="756193133" sldId="2363"/>
            <ac:spMk id="7" creationId="{69E2B367-CAA6-47B8-897E-FB033A44925A}"/>
          </ac:spMkLst>
        </pc:spChg>
        <pc:grpChg chg="del">
          <ac:chgData name="Mehdi Aghelinejad" userId="S::maghelinejad@altair.com::a9a7a422-fa3c-4751-8049-35a834b1bfe7" providerId="AD" clId="Web-{D95F409E-BC2D-F83B-7A5C-42C387F04622}" dt="2022-02-15T17:18:52.034" v="55"/>
          <ac:grpSpMkLst>
            <pc:docMk/>
            <pc:sldMk cId="756193133" sldId="2363"/>
            <ac:grpSpMk id="4" creationId="{C6A16F3A-6269-4C9B-924C-6567E34016B8}"/>
          </ac:grpSpMkLst>
        </pc:grpChg>
        <pc:picChg chg="mod">
          <ac:chgData name="Mehdi Aghelinejad" userId="S::maghelinejad@altair.com::a9a7a422-fa3c-4751-8049-35a834b1bfe7" providerId="AD" clId="Web-{D95F409E-BC2D-F83B-7A5C-42C387F04622}" dt="2022-02-15T17:19:38.644" v="57" actId="1076"/>
          <ac:picMkLst>
            <pc:docMk/>
            <pc:sldMk cId="756193133" sldId="2363"/>
            <ac:picMk id="5" creationId="{74D07085-50E1-45B8-95F8-573FDF105091}"/>
          </ac:picMkLst>
        </pc:picChg>
        <pc:picChg chg="del topLvl">
          <ac:chgData name="Mehdi Aghelinejad" userId="S::maghelinejad@altair.com::a9a7a422-fa3c-4751-8049-35a834b1bfe7" providerId="AD" clId="Web-{D95F409E-BC2D-F83B-7A5C-42C387F04622}" dt="2022-02-15T17:18:52.034" v="55"/>
          <ac:picMkLst>
            <pc:docMk/>
            <pc:sldMk cId="756193133" sldId="2363"/>
            <ac:picMk id="6" creationId="{62468FB1-6565-4B16-BD4F-D78F52A5F2C4}"/>
          </ac:picMkLst>
        </pc:picChg>
      </pc:sldChg>
      <pc:sldChg chg="modSp">
        <pc:chgData name="Mehdi Aghelinejad" userId="S::maghelinejad@altair.com::a9a7a422-fa3c-4751-8049-35a834b1bfe7" providerId="AD" clId="Web-{D95F409E-BC2D-F83B-7A5C-42C387F04622}" dt="2022-02-15T17:06:30.621" v="39" actId="20577"/>
        <pc:sldMkLst>
          <pc:docMk/>
          <pc:sldMk cId="199521727" sldId="2365"/>
        </pc:sldMkLst>
        <pc:spChg chg="mod">
          <ac:chgData name="Mehdi Aghelinejad" userId="S::maghelinejad@altair.com::a9a7a422-fa3c-4751-8049-35a834b1bfe7" providerId="AD" clId="Web-{D95F409E-BC2D-F83B-7A5C-42C387F04622}" dt="2022-02-15T17:06:30.621" v="39" actId="20577"/>
          <ac:spMkLst>
            <pc:docMk/>
            <pc:sldMk cId="199521727" sldId="2365"/>
            <ac:spMk id="3" creationId="{57110754-7A8C-4940-9975-5F73A93E1F3A}"/>
          </ac:spMkLst>
        </pc:spChg>
      </pc:sldChg>
      <pc:sldChg chg="addSp delSp modSp new del">
        <pc:chgData name="Mehdi Aghelinejad" userId="S::maghelinejad@altair.com::a9a7a422-fa3c-4751-8049-35a834b1bfe7" providerId="AD" clId="Web-{D95F409E-BC2D-F83B-7A5C-42C387F04622}" dt="2022-02-15T17:26:31.719" v="120"/>
        <pc:sldMkLst>
          <pc:docMk/>
          <pc:sldMk cId="602745437" sldId="2720"/>
        </pc:sldMkLst>
        <pc:picChg chg="add del mod">
          <ac:chgData name="Mehdi Aghelinejad" userId="S::maghelinejad@altair.com::a9a7a422-fa3c-4751-8049-35a834b1bfe7" providerId="AD" clId="Web-{D95F409E-BC2D-F83B-7A5C-42C387F04622}" dt="2022-02-15T17:20:53.084" v="70"/>
          <ac:picMkLst>
            <pc:docMk/>
            <pc:sldMk cId="602745437" sldId="2720"/>
            <ac:picMk id="5" creationId="{EF652B08-FA99-491D-898E-90BFC20646B4}"/>
          </ac:picMkLst>
        </pc:picChg>
        <pc:picChg chg="add del mod">
          <ac:chgData name="Mehdi Aghelinejad" userId="S::maghelinejad@altair.com::a9a7a422-fa3c-4751-8049-35a834b1bfe7" providerId="AD" clId="Web-{D95F409E-BC2D-F83B-7A5C-42C387F04622}" dt="2022-02-15T17:20:53.084" v="69"/>
          <ac:picMkLst>
            <pc:docMk/>
            <pc:sldMk cId="602745437" sldId="2720"/>
            <ac:picMk id="6" creationId="{2DBF9B69-8B3A-47B8-A902-6A97D8FD6177}"/>
          </ac:picMkLst>
        </pc:picChg>
        <pc:picChg chg="add mod">
          <ac:chgData name="Mehdi Aghelinejad" userId="S::maghelinejad@altair.com::a9a7a422-fa3c-4751-8049-35a834b1bfe7" providerId="AD" clId="Web-{D95F409E-BC2D-F83B-7A5C-42C387F04622}" dt="2022-02-15T17:16:39.702" v="53" actId="1076"/>
          <ac:picMkLst>
            <pc:docMk/>
            <pc:sldMk cId="602745437" sldId="2720"/>
            <ac:picMk id="7" creationId="{AB4158E7-2DC9-4818-85B5-B43107DF31EF}"/>
          </ac:picMkLst>
        </pc:picChg>
        <pc:picChg chg="add del mod">
          <ac:chgData name="Mehdi Aghelinejad" userId="S::maghelinejad@altair.com::a9a7a422-fa3c-4751-8049-35a834b1bfe7" providerId="AD" clId="Web-{D95F409E-BC2D-F83B-7A5C-42C387F04622}" dt="2022-02-15T17:20:53.084" v="68"/>
          <ac:picMkLst>
            <pc:docMk/>
            <pc:sldMk cId="602745437" sldId="2720"/>
            <ac:picMk id="8" creationId="{BB715A7D-9F3A-4ECF-9097-1B15C7206D39}"/>
          </ac:picMkLst>
        </pc:picChg>
      </pc:sldChg>
      <pc:sldChg chg="addSp delSp modSp add replId">
        <pc:chgData name="Mehdi Aghelinejad" userId="S::maghelinejad@altair.com::a9a7a422-fa3c-4751-8049-35a834b1bfe7" providerId="AD" clId="Web-{D95F409E-BC2D-F83B-7A5C-42C387F04622}" dt="2022-02-15T17:29:08.942" v="128" actId="20577"/>
        <pc:sldMkLst>
          <pc:docMk/>
          <pc:sldMk cId="3412658171" sldId="2721"/>
        </pc:sldMkLst>
        <pc:spChg chg="mod">
          <ac:chgData name="Mehdi Aghelinejad" userId="S::maghelinejad@altair.com::a9a7a422-fa3c-4751-8049-35a834b1bfe7" providerId="AD" clId="Web-{D95F409E-BC2D-F83B-7A5C-42C387F04622}" dt="2022-02-15T17:29:08.942" v="128" actId="20577"/>
          <ac:spMkLst>
            <pc:docMk/>
            <pc:sldMk cId="3412658171" sldId="2721"/>
            <ac:spMk id="3" creationId="{52CFEA7D-674B-41E0-87BB-66C47180A3AA}"/>
          </ac:spMkLst>
        </pc:spChg>
        <pc:spChg chg="mod ord">
          <ac:chgData name="Mehdi Aghelinejad" userId="S::maghelinejad@altair.com::a9a7a422-fa3c-4751-8049-35a834b1bfe7" providerId="AD" clId="Web-{D95F409E-BC2D-F83B-7A5C-42C387F04622}" dt="2022-02-15T17:23:24.245" v="107" actId="1076"/>
          <ac:spMkLst>
            <pc:docMk/>
            <pc:sldMk cId="3412658171" sldId="2721"/>
            <ac:spMk id="7" creationId="{69E2B367-CAA6-47B8-897E-FB033A44925A}"/>
          </ac:spMkLst>
        </pc:spChg>
        <pc:spChg chg="add mod">
          <ac:chgData name="Mehdi Aghelinejad" userId="S::maghelinejad@altair.com::a9a7a422-fa3c-4751-8049-35a834b1bfe7" providerId="AD" clId="Web-{D95F409E-BC2D-F83B-7A5C-42C387F04622}" dt="2022-02-15T17:23:10.307" v="104" actId="14100"/>
          <ac:spMkLst>
            <pc:docMk/>
            <pc:sldMk cId="3412658171" sldId="2721"/>
            <ac:spMk id="13" creationId="{CC72E45B-8CF3-49A2-B63D-5F15E807E3AD}"/>
          </ac:spMkLst>
        </pc:spChg>
        <pc:spChg chg="add mod">
          <ac:chgData name="Mehdi Aghelinejad" userId="S::maghelinejad@altair.com::a9a7a422-fa3c-4751-8049-35a834b1bfe7" providerId="AD" clId="Web-{D95F409E-BC2D-F83B-7A5C-42C387F04622}" dt="2022-02-15T17:23:52.027" v="112" actId="1076"/>
          <ac:spMkLst>
            <pc:docMk/>
            <pc:sldMk cId="3412658171" sldId="2721"/>
            <ac:spMk id="14" creationId="{88079BE0-3E72-45F5-BCD2-DC7FE96792B3}"/>
          </ac:spMkLst>
        </pc:spChg>
        <pc:grpChg chg="add mod">
          <ac:chgData name="Mehdi Aghelinejad" userId="S::maghelinejad@altair.com::a9a7a422-fa3c-4751-8049-35a834b1bfe7" providerId="AD" clId="Web-{D95F409E-BC2D-F83B-7A5C-42C387F04622}" dt="2022-02-15T17:25:39.889" v="119" actId="1076"/>
          <ac:grpSpMkLst>
            <pc:docMk/>
            <pc:sldMk cId="3412658171" sldId="2721"/>
            <ac:grpSpMk id="12" creationId="{CA3ADED4-4D3B-4AD0-A11F-8A0471BB45EE}"/>
          </ac:grpSpMkLst>
        </pc:grpChg>
        <pc:grpChg chg="add mod">
          <ac:chgData name="Mehdi Aghelinejad" userId="S::maghelinejad@altair.com::a9a7a422-fa3c-4751-8049-35a834b1bfe7" providerId="AD" clId="Web-{D95F409E-BC2D-F83B-7A5C-42C387F04622}" dt="2022-02-15T17:25:34.077" v="117" actId="1076"/>
          <ac:grpSpMkLst>
            <pc:docMk/>
            <pc:sldMk cId="3412658171" sldId="2721"/>
            <ac:grpSpMk id="15" creationId="{689CF291-4488-41B1-B6BC-72BEB5627A00}"/>
          </ac:grpSpMkLst>
        </pc:grpChg>
        <pc:grpChg chg="add mod">
          <ac:chgData name="Mehdi Aghelinejad" userId="S::maghelinejad@altair.com::a9a7a422-fa3c-4751-8049-35a834b1bfe7" providerId="AD" clId="Web-{D95F409E-BC2D-F83B-7A5C-42C387F04622}" dt="2022-02-15T17:25:36.655" v="118" actId="1076"/>
          <ac:grpSpMkLst>
            <pc:docMk/>
            <pc:sldMk cId="3412658171" sldId="2721"/>
            <ac:grpSpMk id="16" creationId="{4A1FB25B-AFCD-4151-8CD7-7070B19050AF}"/>
          </ac:grpSpMkLst>
        </pc:grpChg>
        <pc:picChg chg="add mod">
          <ac:chgData name="Mehdi Aghelinejad" userId="S::maghelinejad@altair.com::a9a7a422-fa3c-4751-8049-35a834b1bfe7" providerId="AD" clId="Web-{D95F409E-BC2D-F83B-7A5C-42C387F04622}" dt="2022-02-15T17:22:21.305" v="93" actId="1076"/>
          <ac:picMkLst>
            <pc:docMk/>
            <pc:sldMk cId="3412658171" sldId="2721"/>
            <ac:picMk id="4" creationId="{447A1094-AB7E-463A-A675-4462FD127A08}"/>
          </ac:picMkLst>
        </pc:picChg>
        <pc:picChg chg="del">
          <ac:chgData name="Mehdi Aghelinejad" userId="S::maghelinejad@altair.com::a9a7a422-fa3c-4751-8049-35a834b1bfe7" providerId="AD" clId="Web-{D95F409E-BC2D-F83B-7A5C-42C387F04622}" dt="2022-02-15T17:20:11.552" v="64"/>
          <ac:picMkLst>
            <pc:docMk/>
            <pc:sldMk cId="3412658171" sldId="2721"/>
            <ac:picMk id="5" creationId="{74D07085-50E1-45B8-95F8-573FDF105091}"/>
          </ac:picMkLst>
        </pc:picChg>
        <pc:picChg chg="add mod">
          <ac:chgData name="Mehdi Aghelinejad" userId="S::maghelinejad@altair.com::a9a7a422-fa3c-4751-8049-35a834b1bfe7" providerId="AD" clId="Web-{D95F409E-BC2D-F83B-7A5C-42C387F04622}" dt="2022-02-15T17:22:13.618" v="92" actId="1076"/>
          <ac:picMkLst>
            <pc:docMk/>
            <pc:sldMk cId="3412658171" sldId="2721"/>
            <ac:picMk id="6" creationId="{62D7D806-9D4C-4283-8539-48A4C42642B4}"/>
          </ac:picMkLst>
        </pc:picChg>
        <pc:picChg chg="add mod">
          <ac:chgData name="Mehdi Aghelinejad" userId="S::maghelinejad@altair.com::a9a7a422-fa3c-4751-8049-35a834b1bfe7" providerId="AD" clId="Web-{D95F409E-BC2D-F83B-7A5C-42C387F04622}" dt="2022-02-15T17:22:10.868" v="91" actId="1076"/>
          <ac:picMkLst>
            <pc:docMk/>
            <pc:sldMk cId="3412658171" sldId="2721"/>
            <ac:picMk id="8" creationId="{1426518A-A5B4-49D3-A1E4-594558A258D7}"/>
          </ac:picMkLst>
        </pc:picChg>
        <pc:picChg chg="add del mod">
          <ac:chgData name="Mehdi Aghelinejad" userId="S::maghelinejad@altair.com::a9a7a422-fa3c-4751-8049-35a834b1bfe7" providerId="AD" clId="Web-{D95F409E-BC2D-F83B-7A5C-42C387F04622}" dt="2022-02-15T17:22:27.555" v="100"/>
          <ac:picMkLst>
            <pc:docMk/>
            <pc:sldMk cId="3412658171" sldId="2721"/>
            <ac:picMk id="9" creationId="{8035C5AC-B455-4842-9A26-CF6BCC3B6ED5}"/>
          </ac:picMkLst>
        </pc:picChg>
        <pc:picChg chg="add del mod">
          <ac:chgData name="Mehdi Aghelinejad" userId="S::maghelinejad@altair.com::a9a7a422-fa3c-4751-8049-35a834b1bfe7" providerId="AD" clId="Web-{D95F409E-BC2D-F83B-7A5C-42C387F04622}" dt="2022-02-15T17:22:27.555" v="99"/>
          <ac:picMkLst>
            <pc:docMk/>
            <pc:sldMk cId="3412658171" sldId="2721"/>
            <ac:picMk id="10" creationId="{EA0D1A7C-1423-4DCF-A8CB-0D7BD0B4F7C3}"/>
          </ac:picMkLst>
        </pc:picChg>
        <pc:picChg chg="add del mod">
          <ac:chgData name="Mehdi Aghelinejad" userId="S::maghelinejad@altair.com::a9a7a422-fa3c-4751-8049-35a834b1bfe7" providerId="AD" clId="Web-{D95F409E-BC2D-F83B-7A5C-42C387F04622}" dt="2022-02-15T17:22:27.555" v="98"/>
          <ac:picMkLst>
            <pc:docMk/>
            <pc:sldMk cId="3412658171" sldId="2721"/>
            <ac:picMk id="11" creationId="{FD647CC6-13F1-43CF-8C44-0AA05647375F}"/>
          </ac:picMkLst>
        </pc:picChg>
      </pc:sldChg>
    </pc:docChg>
  </pc:docChgLst>
  <pc:docChgLst>
    <pc:chgData name="Mehdi Aghelinejad" userId="S::maghelinejad@altair.com::a9a7a422-fa3c-4751-8049-35a834b1bfe7" providerId="AD" clId="Web-{07376B88-916B-C706-E037-922BBDDD190B}"/>
    <pc:docChg chg="modSld">
      <pc:chgData name="Mehdi Aghelinejad" userId="S::maghelinejad@altair.com::a9a7a422-fa3c-4751-8049-35a834b1bfe7" providerId="AD" clId="Web-{07376B88-916B-C706-E037-922BBDDD190B}" dt="2022-03-01T18:11:33.467" v="343"/>
      <pc:docMkLst>
        <pc:docMk/>
      </pc:docMkLst>
      <pc:sldChg chg="modNotes">
        <pc:chgData name="Mehdi Aghelinejad" userId="S::maghelinejad@altair.com::a9a7a422-fa3c-4751-8049-35a834b1bfe7" providerId="AD" clId="Web-{07376B88-916B-C706-E037-922BBDDD190B}" dt="2022-03-01T18:11:33.467" v="343"/>
        <pc:sldMkLst>
          <pc:docMk/>
          <pc:sldMk cId="101397206" sldId="23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A3E47F-196B-4DEB-BF28-47B31882B5B2}"/>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A" sz="1050" b="1"/>
          </a:p>
        </p:txBody>
      </p:sp>
      <p:sp>
        <p:nvSpPr>
          <p:cNvPr id="3" name="Date Placeholder 2">
            <a:extLst>
              <a:ext uri="{FF2B5EF4-FFF2-40B4-BE49-F238E27FC236}">
                <a16:creationId xmlns:a16="http://schemas.microsoft.com/office/drawing/2014/main" id="{5ADC9FF1-DF4B-4DF4-95C1-A4CC5D894EF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59D9136C-BD71-47F0-A7AD-63BB8A9A8CA8}" type="datetimeFigureOut">
              <a:rPr lang="en-CA" sz="1050" smtClean="0"/>
              <a:t>2023-07-24</a:t>
            </a:fld>
            <a:endParaRPr lang="en-CA"/>
          </a:p>
        </p:txBody>
      </p:sp>
      <p:sp>
        <p:nvSpPr>
          <p:cNvPr id="4" name="Footer Placeholder 3">
            <a:extLst>
              <a:ext uri="{FF2B5EF4-FFF2-40B4-BE49-F238E27FC236}">
                <a16:creationId xmlns:a16="http://schemas.microsoft.com/office/drawing/2014/main" id="{5A2F9220-C3A2-4861-BB65-CF7DFED650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sz="800"/>
          </a:p>
        </p:txBody>
      </p:sp>
      <p:sp>
        <p:nvSpPr>
          <p:cNvPr id="5" name="Slide Number Placeholder 4">
            <a:extLst>
              <a:ext uri="{FF2B5EF4-FFF2-40B4-BE49-F238E27FC236}">
                <a16:creationId xmlns:a16="http://schemas.microsoft.com/office/drawing/2014/main" id="{08FB5DE7-3FF2-46C1-98C0-40DC18D0D8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A77B72-D8DC-4B42-9F16-42643447E0B8}" type="slidenum">
              <a:rPr lang="en-CA" sz="800" smtClean="0"/>
              <a:t>‹#›</a:t>
            </a:fld>
            <a:endParaRPr lang="en-CA" sz="800"/>
          </a:p>
        </p:txBody>
      </p:sp>
    </p:spTree>
    <p:extLst>
      <p:ext uri="{BB962C8B-B14F-4D97-AF65-F5344CB8AC3E}">
        <p14:creationId xmlns:p14="http://schemas.microsoft.com/office/powerpoint/2010/main" val="15839430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050" b="1"/>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050"/>
            </a:lvl1pPr>
          </a:lstStyle>
          <a:p>
            <a:fld id="{C7F95BCD-E2AD-C546-A3C1-F1338E03ADF0}" type="datetimeFigureOut">
              <a:rPr lang="en-US" smtClean="0"/>
              <a:pPr/>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8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800"/>
            </a:lvl1pPr>
          </a:lstStyle>
          <a:p>
            <a:fld id="{2053E408-BDBF-6142-9AEB-D92FAD324DDB}" type="slidenum">
              <a:rPr lang="en-US" smtClean="0"/>
              <a:pPr/>
              <a:t>‹#›</a:t>
            </a:fld>
            <a:endParaRPr lang="en-US"/>
          </a:p>
        </p:txBody>
      </p:sp>
    </p:spTree>
    <p:extLst>
      <p:ext uri="{BB962C8B-B14F-4D97-AF65-F5344CB8AC3E}">
        <p14:creationId xmlns:p14="http://schemas.microsoft.com/office/powerpoint/2010/main" val="4187971381"/>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100" kern="1200">
        <a:solidFill>
          <a:schemeClr val="tx1"/>
        </a:solidFill>
        <a:latin typeface="+mn-lt"/>
        <a:ea typeface="+mn-ea"/>
        <a:cs typeface="+mn-cs"/>
      </a:defRPr>
    </a:lvl1pPr>
    <a:lvl2pPr marL="287338" indent="-114300" algn="l" defTabSz="914400" rtl="0" eaLnBrk="1" latinLnBrk="0" hangingPunct="1">
      <a:buFont typeface="Arial" panose="020B0604020202020204" pitchFamily="34" charset="0"/>
      <a:buChar char="•"/>
      <a:defRPr sz="1100" kern="1200">
        <a:solidFill>
          <a:schemeClr val="tx1"/>
        </a:solidFill>
        <a:latin typeface="+mn-lt"/>
        <a:ea typeface="+mn-ea"/>
        <a:cs typeface="+mn-cs"/>
      </a:defRPr>
    </a:lvl2pPr>
    <a:lvl3pPr marL="400050" indent="-112713" algn="l" defTabSz="914400" rtl="0" eaLnBrk="1" latinLnBrk="0" hangingPunct="1">
      <a:buFont typeface="Arial" panose="020B0604020202020204" pitchFamily="34" charset="0"/>
      <a:buChar char="•"/>
      <a:defRPr sz="1100" kern="1200">
        <a:solidFill>
          <a:schemeClr val="tx1"/>
        </a:solidFill>
        <a:latin typeface="+mn-lt"/>
        <a:ea typeface="+mn-ea"/>
        <a:cs typeface="+mn-cs"/>
      </a:defRPr>
    </a:lvl3pPr>
    <a:lvl4pPr marL="514350" indent="-114300" algn="l" defTabSz="914400" rtl="0" eaLnBrk="1" latinLnBrk="0" hangingPunct="1">
      <a:buFont typeface="Arial" panose="020B0604020202020204" pitchFamily="34" charset="0"/>
      <a:buChar char="•"/>
      <a:defRPr sz="1100" kern="1200">
        <a:solidFill>
          <a:schemeClr val="tx1"/>
        </a:solidFill>
        <a:latin typeface="+mn-lt"/>
        <a:ea typeface="+mn-ea"/>
        <a:cs typeface="+mn-cs"/>
      </a:defRPr>
    </a:lvl4pPr>
    <a:lvl5pPr marL="627063" indent="-112713" algn="l" defTabSz="914400" rtl="0" eaLnBrk="1" latinLnBrk="0" hangingPunct="1">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a:t>
            </a:fld>
            <a:endParaRPr lang="zh-CN" altLang="en-US"/>
          </a:p>
        </p:txBody>
      </p:sp>
    </p:spTree>
    <p:extLst>
      <p:ext uri="{BB962C8B-B14F-4D97-AF65-F5344CB8AC3E}">
        <p14:creationId xmlns:p14="http://schemas.microsoft.com/office/powerpoint/2010/main" val="2281703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a:t>
            </a:fld>
            <a:endParaRPr lang="zh-CN" altLang="en-US"/>
          </a:p>
        </p:txBody>
      </p:sp>
    </p:spTree>
    <p:extLst>
      <p:ext uri="{BB962C8B-B14F-4D97-AF65-F5344CB8AC3E}">
        <p14:creationId xmlns:p14="http://schemas.microsoft.com/office/powerpoint/2010/main" val="977982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a:t>
            </a:fld>
            <a:endParaRPr lang="zh-CN" altLang="en-US"/>
          </a:p>
        </p:txBody>
      </p:sp>
    </p:spTree>
    <p:extLst>
      <p:ext uri="{BB962C8B-B14F-4D97-AF65-F5344CB8AC3E}">
        <p14:creationId xmlns:p14="http://schemas.microsoft.com/office/powerpoint/2010/main" val="33183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a:t>
            </a:fld>
            <a:endParaRPr lang="zh-CN" altLang="en-US"/>
          </a:p>
        </p:txBody>
      </p:sp>
    </p:spTree>
    <p:extLst>
      <p:ext uri="{BB962C8B-B14F-4D97-AF65-F5344CB8AC3E}">
        <p14:creationId xmlns:p14="http://schemas.microsoft.com/office/powerpoint/2010/main" val="1012917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14</a:t>
            </a:fld>
            <a:endParaRPr lang="zh-CN" altLang="en-US"/>
          </a:p>
        </p:txBody>
      </p:sp>
    </p:spTree>
    <p:extLst>
      <p:ext uri="{BB962C8B-B14F-4D97-AF65-F5344CB8AC3E}">
        <p14:creationId xmlns:p14="http://schemas.microsoft.com/office/powerpoint/2010/main" val="110610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a:t>Group by: field which the aggregation will be grouped by – so for example, </a:t>
            </a:r>
            <a:r>
              <a:rPr lang="en-US"/>
              <a:t>records with the same customer ID will need to be aggregated</a:t>
            </a: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15</a:t>
            </a:fld>
            <a:endParaRPr lang="zh-CN" altLang="en-US"/>
          </a:p>
        </p:txBody>
      </p:sp>
    </p:spTree>
    <p:extLst>
      <p:ext uri="{BB962C8B-B14F-4D97-AF65-F5344CB8AC3E}">
        <p14:creationId xmlns:p14="http://schemas.microsoft.com/office/powerpoint/2010/main" val="2555018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a:t>
            </a:fld>
            <a:endParaRPr lang="zh-CN" altLang="en-US"/>
          </a:p>
        </p:txBody>
      </p:sp>
    </p:spTree>
    <p:extLst>
      <p:ext uri="{BB962C8B-B14F-4D97-AF65-F5344CB8AC3E}">
        <p14:creationId xmlns:p14="http://schemas.microsoft.com/office/powerpoint/2010/main" val="2652699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17</a:t>
            </a:fld>
            <a:endParaRPr lang="zh-CN" altLang="en-US"/>
          </a:p>
        </p:txBody>
      </p:sp>
    </p:spTree>
    <p:extLst>
      <p:ext uri="{BB962C8B-B14F-4D97-AF65-F5344CB8AC3E}">
        <p14:creationId xmlns:p14="http://schemas.microsoft.com/office/powerpoint/2010/main" val="2217491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18</a:t>
            </a:fld>
            <a:endParaRPr lang="zh-CN" altLang="en-US"/>
          </a:p>
        </p:txBody>
      </p:sp>
    </p:spTree>
    <p:extLst>
      <p:ext uri="{BB962C8B-B14F-4D97-AF65-F5344CB8AC3E}">
        <p14:creationId xmlns:p14="http://schemas.microsoft.com/office/powerpoint/2010/main" val="4072195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19</a:t>
            </a:fld>
            <a:endParaRPr lang="zh-CN" altLang="en-US"/>
          </a:p>
        </p:txBody>
      </p:sp>
    </p:spTree>
    <p:extLst>
      <p:ext uri="{BB962C8B-B14F-4D97-AF65-F5344CB8AC3E}">
        <p14:creationId xmlns:p14="http://schemas.microsoft.com/office/powerpoint/2010/main" val="2845363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a:t>
            </a:fld>
            <a:endParaRPr lang="zh-CN" altLang="en-US"/>
          </a:p>
        </p:txBody>
      </p:sp>
    </p:spTree>
    <p:extLst>
      <p:ext uri="{BB962C8B-B14F-4D97-AF65-F5344CB8AC3E}">
        <p14:creationId xmlns:p14="http://schemas.microsoft.com/office/powerpoint/2010/main" val="1041971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majority of our any modeling project is on data prep. And we all know as we discussed in CRISP-DM that there is a cycle between data preparation and modeling. So you do data prep and as you build your model you realize that there are other things you want to do so you go back to update mining view and do some modification and change your model. </a:t>
            </a:r>
          </a:p>
          <a:p>
            <a:r>
              <a:rPr lang="en-US"/>
              <a:t>And there are different types of data preparation operation that you use to get to the final mining view. Some of the common one are Merging data, joining data on a field, Appending few datasets, removing duplicates, It’s useful field in data exploration step when you want to see if you’ve done any mistakes. And rolling up or aggregation. Like aggregating transactional data. </a:t>
            </a:r>
            <a:endParaRPr lang="en-US">
              <a:cs typeface="Calibri"/>
            </a:endParaRPr>
          </a:p>
          <a:p>
            <a:endParaRPr lang="en-US"/>
          </a:p>
          <a:p>
            <a:r>
              <a:rPr lang="en-US"/>
              <a:t>And of course there are generic data transformation  like log transformation, interaction terms, or setting rules for dealing with missing values, …</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a:t>
            </a:fld>
            <a:endParaRPr lang="zh-CN" altLang="en-US"/>
          </a:p>
        </p:txBody>
      </p:sp>
    </p:spTree>
    <p:extLst>
      <p:ext uri="{BB962C8B-B14F-4D97-AF65-F5344CB8AC3E}">
        <p14:creationId xmlns:p14="http://schemas.microsoft.com/office/powerpoint/2010/main" val="2256864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21</a:t>
            </a:fld>
            <a:endParaRPr lang="zh-CN" altLang="en-US"/>
          </a:p>
        </p:txBody>
      </p:sp>
    </p:spTree>
    <p:extLst>
      <p:ext uri="{BB962C8B-B14F-4D97-AF65-F5344CB8AC3E}">
        <p14:creationId xmlns:p14="http://schemas.microsoft.com/office/powerpoint/2010/main" val="537332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22</a:t>
            </a:fld>
            <a:endParaRPr lang="zh-CN" altLang="en-US"/>
          </a:p>
        </p:txBody>
      </p:sp>
    </p:spTree>
    <p:extLst>
      <p:ext uri="{BB962C8B-B14F-4D97-AF65-F5344CB8AC3E}">
        <p14:creationId xmlns:p14="http://schemas.microsoft.com/office/powerpoint/2010/main" val="3220266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23</a:t>
            </a:fld>
            <a:endParaRPr lang="zh-CN" altLang="en-US"/>
          </a:p>
        </p:txBody>
      </p:sp>
    </p:spTree>
    <p:extLst>
      <p:ext uri="{BB962C8B-B14F-4D97-AF65-F5344CB8AC3E}">
        <p14:creationId xmlns:p14="http://schemas.microsoft.com/office/powerpoint/2010/main" val="196456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24</a:t>
            </a:fld>
            <a:endParaRPr lang="zh-CN" altLang="en-US"/>
          </a:p>
        </p:txBody>
      </p:sp>
    </p:spTree>
    <p:extLst>
      <p:ext uri="{BB962C8B-B14F-4D97-AF65-F5344CB8AC3E}">
        <p14:creationId xmlns:p14="http://schemas.microsoft.com/office/powerpoint/2010/main" val="2333663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25</a:t>
            </a:fld>
            <a:endParaRPr lang="zh-CN" altLang="en-US"/>
          </a:p>
        </p:txBody>
      </p:sp>
    </p:spTree>
    <p:extLst>
      <p:ext uri="{BB962C8B-B14F-4D97-AF65-F5344CB8AC3E}">
        <p14:creationId xmlns:p14="http://schemas.microsoft.com/office/powerpoint/2010/main" val="37799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a:t>
            </a:fld>
            <a:endParaRPr lang="zh-CN" altLang="en-US"/>
          </a:p>
        </p:txBody>
      </p:sp>
    </p:spTree>
    <p:extLst>
      <p:ext uri="{BB962C8B-B14F-4D97-AF65-F5344CB8AC3E}">
        <p14:creationId xmlns:p14="http://schemas.microsoft.com/office/powerpoint/2010/main" val="4137843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27</a:t>
            </a:fld>
            <a:endParaRPr lang="zh-CN" altLang="en-US"/>
          </a:p>
        </p:txBody>
      </p:sp>
    </p:spTree>
    <p:extLst>
      <p:ext uri="{BB962C8B-B14F-4D97-AF65-F5344CB8AC3E}">
        <p14:creationId xmlns:p14="http://schemas.microsoft.com/office/powerpoint/2010/main" val="1333793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28</a:t>
            </a:fld>
            <a:endParaRPr lang="zh-CN" altLang="en-US"/>
          </a:p>
        </p:txBody>
      </p:sp>
    </p:spTree>
    <p:extLst>
      <p:ext uri="{BB962C8B-B14F-4D97-AF65-F5344CB8AC3E}">
        <p14:creationId xmlns:p14="http://schemas.microsoft.com/office/powerpoint/2010/main" val="2655476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29</a:t>
            </a:fld>
            <a:endParaRPr lang="zh-CN" altLang="en-US"/>
          </a:p>
        </p:txBody>
      </p:sp>
    </p:spTree>
    <p:extLst>
      <p:ext uri="{BB962C8B-B14F-4D97-AF65-F5344CB8AC3E}">
        <p14:creationId xmlns:p14="http://schemas.microsoft.com/office/powerpoint/2010/main" val="1805945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30</a:t>
            </a:fld>
            <a:endParaRPr lang="zh-CN" altLang="en-US"/>
          </a:p>
        </p:txBody>
      </p:sp>
    </p:spTree>
    <p:extLst>
      <p:ext uri="{BB962C8B-B14F-4D97-AF65-F5344CB8AC3E}">
        <p14:creationId xmlns:p14="http://schemas.microsoft.com/office/powerpoint/2010/main" val="2238344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a:t>
            </a:fld>
            <a:endParaRPr lang="zh-CN" altLang="en-US"/>
          </a:p>
        </p:txBody>
      </p:sp>
    </p:spTree>
    <p:extLst>
      <p:ext uri="{BB962C8B-B14F-4D97-AF65-F5344CB8AC3E}">
        <p14:creationId xmlns:p14="http://schemas.microsoft.com/office/powerpoint/2010/main" val="940718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31</a:t>
            </a:fld>
            <a:endParaRPr lang="zh-CN" altLang="en-US"/>
          </a:p>
        </p:txBody>
      </p:sp>
    </p:spTree>
    <p:extLst>
      <p:ext uri="{BB962C8B-B14F-4D97-AF65-F5344CB8AC3E}">
        <p14:creationId xmlns:p14="http://schemas.microsoft.com/office/powerpoint/2010/main" val="3432827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32</a:t>
            </a:fld>
            <a:endParaRPr lang="zh-CN" altLang="en-US"/>
          </a:p>
        </p:txBody>
      </p:sp>
    </p:spTree>
    <p:extLst>
      <p:ext uri="{BB962C8B-B14F-4D97-AF65-F5344CB8AC3E}">
        <p14:creationId xmlns:p14="http://schemas.microsoft.com/office/powerpoint/2010/main" val="485479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33</a:t>
            </a:fld>
            <a:endParaRPr lang="zh-CN" altLang="en-US"/>
          </a:p>
        </p:txBody>
      </p:sp>
    </p:spTree>
    <p:extLst>
      <p:ext uri="{BB962C8B-B14F-4D97-AF65-F5344CB8AC3E}">
        <p14:creationId xmlns:p14="http://schemas.microsoft.com/office/powerpoint/2010/main" val="3474134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a:t>Explanation of AND/OR - </a:t>
            </a:r>
            <a:r>
              <a:rPr lang="en-US">
                <a:effectLst/>
              </a:rPr>
              <a:t>(</a:t>
            </a:r>
            <a:r>
              <a:rPr lang="en-US" b="1">
                <a:effectLst/>
              </a:rPr>
              <a:t>AND</a:t>
            </a:r>
            <a:r>
              <a:rPr lang="en-US">
                <a:effectLst/>
              </a:rPr>
              <a:t> / </a:t>
            </a:r>
            <a:r>
              <a:rPr lang="en-US" b="1">
                <a:effectLst/>
              </a:rPr>
              <a:t>OR</a:t>
            </a:r>
            <a:r>
              <a:rPr lang="en-US">
                <a:effectLst/>
              </a:rPr>
              <a:t>) supposed to combine the current and the next condition. Once the Operator is selected, a new empty row will be added automatically to get the input for the next condition. Add more conditions if required.</a:t>
            </a:r>
          </a:p>
          <a:p>
            <a:r>
              <a:rPr lang="en-US" altLang="zh-CN">
                <a:effectLst/>
              </a:rPr>
              <a:t>AND – filtering must satisfy all the conditions </a:t>
            </a:r>
          </a:p>
          <a:p>
            <a:r>
              <a:rPr lang="en-US" altLang="zh-CN">
                <a:effectLst/>
              </a:rPr>
              <a:t>OR – </a:t>
            </a:r>
            <a:r>
              <a:rPr lang="en-CA" altLang="zh-CN">
                <a:effectLst/>
              </a:rPr>
              <a:t>filtering</a:t>
            </a:r>
            <a:r>
              <a:rPr lang="zh-CN" altLang="en-US">
                <a:effectLst/>
              </a:rPr>
              <a:t> </a:t>
            </a:r>
            <a:r>
              <a:rPr lang="en-CA" altLang="zh-CN">
                <a:effectLst/>
              </a:rPr>
              <a:t>must</a:t>
            </a:r>
            <a:r>
              <a:rPr lang="zh-CN" altLang="en-US">
                <a:effectLst/>
              </a:rPr>
              <a:t> </a:t>
            </a:r>
            <a:r>
              <a:rPr lang="en-CA" altLang="zh-CN">
                <a:effectLst/>
              </a:rPr>
              <a:t>satisfy either of the conditions </a:t>
            </a:r>
            <a:endParaRPr lang="en-US" altLang="zh-CN">
              <a:effectLst/>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34</a:t>
            </a:fld>
            <a:endParaRPr lang="zh-CN" altLang="en-US"/>
          </a:p>
        </p:txBody>
      </p:sp>
    </p:spTree>
    <p:extLst>
      <p:ext uri="{BB962C8B-B14F-4D97-AF65-F5344CB8AC3E}">
        <p14:creationId xmlns:p14="http://schemas.microsoft.com/office/powerpoint/2010/main" val="1306775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35</a:t>
            </a:fld>
            <a:endParaRPr lang="zh-CN" altLang="en-US"/>
          </a:p>
        </p:txBody>
      </p:sp>
    </p:spTree>
    <p:extLst>
      <p:ext uri="{BB962C8B-B14F-4D97-AF65-F5344CB8AC3E}">
        <p14:creationId xmlns:p14="http://schemas.microsoft.com/office/powerpoint/2010/main" val="613554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36</a:t>
            </a:fld>
            <a:endParaRPr lang="zh-CN" altLang="en-US"/>
          </a:p>
        </p:txBody>
      </p:sp>
    </p:spTree>
    <p:extLst>
      <p:ext uri="{BB962C8B-B14F-4D97-AF65-F5344CB8AC3E}">
        <p14:creationId xmlns:p14="http://schemas.microsoft.com/office/powerpoint/2010/main" val="303991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37</a:t>
            </a:fld>
            <a:endParaRPr lang="zh-CN" altLang="en-US"/>
          </a:p>
        </p:txBody>
      </p:sp>
    </p:spTree>
    <p:extLst>
      <p:ext uri="{BB962C8B-B14F-4D97-AF65-F5344CB8AC3E}">
        <p14:creationId xmlns:p14="http://schemas.microsoft.com/office/powerpoint/2010/main" val="2577737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38</a:t>
            </a:fld>
            <a:endParaRPr lang="zh-CN" altLang="en-US"/>
          </a:p>
        </p:txBody>
      </p:sp>
    </p:spTree>
    <p:extLst>
      <p:ext uri="{BB962C8B-B14F-4D97-AF65-F5344CB8AC3E}">
        <p14:creationId xmlns:p14="http://schemas.microsoft.com/office/powerpoint/2010/main" val="1065284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39</a:t>
            </a:fld>
            <a:endParaRPr lang="zh-CN" altLang="en-US"/>
          </a:p>
        </p:txBody>
      </p:sp>
    </p:spTree>
    <p:extLst>
      <p:ext uri="{BB962C8B-B14F-4D97-AF65-F5344CB8AC3E}">
        <p14:creationId xmlns:p14="http://schemas.microsoft.com/office/powerpoint/2010/main" val="1139050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40</a:t>
            </a:fld>
            <a:endParaRPr lang="zh-CN" altLang="en-US"/>
          </a:p>
        </p:txBody>
      </p:sp>
    </p:spTree>
    <p:extLst>
      <p:ext uri="{BB962C8B-B14F-4D97-AF65-F5344CB8AC3E}">
        <p14:creationId xmlns:p14="http://schemas.microsoft.com/office/powerpoint/2010/main" val="67435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a:t>
            </a:fld>
            <a:endParaRPr lang="zh-CN" altLang="en-US"/>
          </a:p>
        </p:txBody>
      </p:sp>
    </p:spTree>
    <p:extLst>
      <p:ext uri="{BB962C8B-B14F-4D97-AF65-F5344CB8AC3E}">
        <p14:creationId xmlns:p14="http://schemas.microsoft.com/office/powerpoint/2010/main" val="776435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41</a:t>
            </a:fld>
            <a:endParaRPr lang="zh-CN" altLang="en-US"/>
          </a:p>
        </p:txBody>
      </p:sp>
    </p:spTree>
    <p:extLst>
      <p:ext uri="{BB962C8B-B14F-4D97-AF65-F5344CB8AC3E}">
        <p14:creationId xmlns:p14="http://schemas.microsoft.com/office/powerpoint/2010/main" val="343119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42</a:t>
            </a:fld>
            <a:endParaRPr lang="zh-CN" altLang="en-US"/>
          </a:p>
        </p:txBody>
      </p:sp>
    </p:spTree>
    <p:extLst>
      <p:ext uri="{BB962C8B-B14F-4D97-AF65-F5344CB8AC3E}">
        <p14:creationId xmlns:p14="http://schemas.microsoft.com/office/powerpoint/2010/main" val="410883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43</a:t>
            </a:fld>
            <a:endParaRPr lang="zh-CN" altLang="en-US"/>
          </a:p>
        </p:txBody>
      </p:sp>
    </p:spTree>
    <p:extLst>
      <p:ext uri="{BB962C8B-B14F-4D97-AF65-F5344CB8AC3E}">
        <p14:creationId xmlns:p14="http://schemas.microsoft.com/office/powerpoint/2010/main" val="34878092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44</a:t>
            </a:fld>
            <a:endParaRPr lang="zh-CN" altLang="en-US"/>
          </a:p>
        </p:txBody>
      </p:sp>
    </p:spTree>
    <p:extLst>
      <p:ext uri="{BB962C8B-B14F-4D97-AF65-F5344CB8AC3E}">
        <p14:creationId xmlns:p14="http://schemas.microsoft.com/office/powerpoint/2010/main" val="21528410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45</a:t>
            </a:fld>
            <a:endParaRPr lang="zh-CN" altLang="en-US"/>
          </a:p>
        </p:txBody>
      </p:sp>
    </p:spTree>
    <p:extLst>
      <p:ext uri="{BB962C8B-B14F-4D97-AF65-F5344CB8AC3E}">
        <p14:creationId xmlns:p14="http://schemas.microsoft.com/office/powerpoint/2010/main" val="12278070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46</a:t>
            </a:fld>
            <a:endParaRPr lang="zh-CN" altLang="en-US"/>
          </a:p>
        </p:txBody>
      </p:sp>
    </p:spTree>
    <p:extLst>
      <p:ext uri="{BB962C8B-B14F-4D97-AF65-F5344CB8AC3E}">
        <p14:creationId xmlns:p14="http://schemas.microsoft.com/office/powerpoint/2010/main" val="770407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47</a:t>
            </a:fld>
            <a:endParaRPr lang="zh-CN" altLang="en-US"/>
          </a:p>
        </p:txBody>
      </p:sp>
    </p:spTree>
    <p:extLst>
      <p:ext uri="{BB962C8B-B14F-4D97-AF65-F5344CB8AC3E}">
        <p14:creationId xmlns:p14="http://schemas.microsoft.com/office/powerpoint/2010/main" val="3989166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48</a:t>
            </a:fld>
            <a:endParaRPr lang="zh-CN" altLang="en-US"/>
          </a:p>
        </p:txBody>
      </p:sp>
    </p:spTree>
    <p:extLst>
      <p:ext uri="{BB962C8B-B14F-4D97-AF65-F5344CB8AC3E}">
        <p14:creationId xmlns:p14="http://schemas.microsoft.com/office/powerpoint/2010/main" val="50005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49</a:t>
            </a:fld>
            <a:endParaRPr lang="zh-CN" altLang="en-US"/>
          </a:p>
        </p:txBody>
      </p:sp>
    </p:spTree>
    <p:extLst>
      <p:ext uri="{BB962C8B-B14F-4D97-AF65-F5344CB8AC3E}">
        <p14:creationId xmlns:p14="http://schemas.microsoft.com/office/powerpoint/2010/main" val="3468224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50</a:t>
            </a:fld>
            <a:endParaRPr lang="zh-CN" altLang="en-US"/>
          </a:p>
        </p:txBody>
      </p:sp>
    </p:spTree>
    <p:extLst>
      <p:ext uri="{BB962C8B-B14F-4D97-AF65-F5344CB8AC3E}">
        <p14:creationId xmlns:p14="http://schemas.microsoft.com/office/powerpoint/2010/main" val="1473219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a:t>
            </a:fld>
            <a:endParaRPr lang="zh-CN" altLang="en-US"/>
          </a:p>
        </p:txBody>
      </p:sp>
    </p:spTree>
    <p:extLst>
      <p:ext uri="{BB962C8B-B14F-4D97-AF65-F5344CB8AC3E}">
        <p14:creationId xmlns:p14="http://schemas.microsoft.com/office/powerpoint/2010/main" val="5310533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51</a:t>
            </a:fld>
            <a:endParaRPr lang="zh-CN" altLang="en-US"/>
          </a:p>
        </p:txBody>
      </p:sp>
    </p:spTree>
    <p:extLst>
      <p:ext uri="{BB962C8B-B14F-4D97-AF65-F5344CB8AC3E}">
        <p14:creationId xmlns:p14="http://schemas.microsoft.com/office/powerpoint/2010/main" val="19739395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52</a:t>
            </a:fld>
            <a:endParaRPr lang="zh-CN" altLang="en-US"/>
          </a:p>
        </p:txBody>
      </p:sp>
    </p:spTree>
    <p:extLst>
      <p:ext uri="{BB962C8B-B14F-4D97-AF65-F5344CB8AC3E}">
        <p14:creationId xmlns:p14="http://schemas.microsoft.com/office/powerpoint/2010/main" val="29250413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53</a:t>
            </a:fld>
            <a:endParaRPr lang="zh-CN" altLang="en-US"/>
          </a:p>
        </p:txBody>
      </p:sp>
    </p:spTree>
    <p:extLst>
      <p:ext uri="{BB962C8B-B14F-4D97-AF65-F5344CB8AC3E}">
        <p14:creationId xmlns:p14="http://schemas.microsoft.com/office/powerpoint/2010/main" val="23416098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54</a:t>
            </a:fld>
            <a:endParaRPr lang="zh-CN" altLang="en-US"/>
          </a:p>
        </p:txBody>
      </p:sp>
    </p:spTree>
    <p:extLst>
      <p:ext uri="{BB962C8B-B14F-4D97-AF65-F5344CB8AC3E}">
        <p14:creationId xmlns:p14="http://schemas.microsoft.com/office/powerpoint/2010/main" val="36853347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55</a:t>
            </a:fld>
            <a:endParaRPr lang="zh-CN" altLang="en-US"/>
          </a:p>
        </p:txBody>
      </p:sp>
    </p:spTree>
    <p:extLst>
      <p:ext uri="{BB962C8B-B14F-4D97-AF65-F5344CB8AC3E}">
        <p14:creationId xmlns:p14="http://schemas.microsoft.com/office/powerpoint/2010/main" val="229137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56</a:t>
            </a:fld>
            <a:endParaRPr lang="zh-CN" altLang="en-US"/>
          </a:p>
        </p:txBody>
      </p:sp>
    </p:spTree>
    <p:extLst>
      <p:ext uri="{BB962C8B-B14F-4D97-AF65-F5344CB8AC3E}">
        <p14:creationId xmlns:p14="http://schemas.microsoft.com/office/powerpoint/2010/main" val="5346009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57</a:t>
            </a:fld>
            <a:endParaRPr lang="zh-CN" altLang="en-US"/>
          </a:p>
        </p:txBody>
      </p:sp>
    </p:spTree>
    <p:extLst>
      <p:ext uri="{BB962C8B-B14F-4D97-AF65-F5344CB8AC3E}">
        <p14:creationId xmlns:p14="http://schemas.microsoft.com/office/powerpoint/2010/main" val="42516822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58</a:t>
            </a:fld>
            <a:endParaRPr lang="zh-CN" altLang="en-US"/>
          </a:p>
        </p:txBody>
      </p:sp>
    </p:spTree>
    <p:extLst>
      <p:ext uri="{BB962C8B-B14F-4D97-AF65-F5344CB8AC3E}">
        <p14:creationId xmlns:p14="http://schemas.microsoft.com/office/powerpoint/2010/main" val="1738544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59</a:t>
            </a:fld>
            <a:endParaRPr lang="zh-CN" altLang="en-US"/>
          </a:p>
        </p:txBody>
      </p:sp>
    </p:spTree>
    <p:extLst>
      <p:ext uri="{BB962C8B-B14F-4D97-AF65-F5344CB8AC3E}">
        <p14:creationId xmlns:p14="http://schemas.microsoft.com/office/powerpoint/2010/main" val="3117641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60</a:t>
            </a:fld>
            <a:endParaRPr lang="zh-CN" altLang="en-US"/>
          </a:p>
        </p:txBody>
      </p:sp>
    </p:spTree>
    <p:extLst>
      <p:ext uri="{BB962C8B-B14F-4D97-AF65-F5344CB8AC3E}">
        <p14:creationId xmlns:p14="http://schemas.microsoft.com/office/powerpoint/2010/main" val="3155312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7</a:t>
            </a:fld>
            <a:endParaRPr lang="zh-CN" altLang="en-US"/>
          </a:p>
        </p:txBody>
      </p:sp>
    </p:spTree>
    <p:extLst>
      <p:ext uri="{BB962C8B-B14F-4D97-AF65-F5344CB8AC3E}">
        <p14:creationId xmlns:p14="http://schemas.microsoft.com/office/powerpoint/2010/main" val="19701440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61</a:t>
            </a:fld>
            <a:endParaRPr lang="zh-CN" altLang="en-US"/>
          </a:p>
        </p:txBody>
      </p:sp>
    </p:spTree>
    <p:extLst>
      <p:ext uri="{BB962C8B-B14F-4D97-AF65-F5344CB8AC3E}">
        <p14:creationId xmlns:p14="http://schemas.microsoft.com/office/powerpoint/2010/main" val="1300825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62</a:t>
            </a:fld>
            <a:endParaRPr lang="zh-CN" altLang="en-US"/>
          </a:p>
        </p:txBody>
      </p:sp>
    </p:spTree>
    <p:extLst>
      <p:ext uri="{BB962C8B-B14F-4D97-AF65-F5344CB8AC3E}">
        <p14:creationId xmlns:p14="http://schemas.microsoft.com/office/powerpoint/2010/main" val="1606474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63</a:t>
            </a:fld>
            <a:endParaRPr lang="zh-CN" altLang="en-US"/>
          </a:p>
        </p:txBody>
      </p:sp>
    </p:spTree>
    <p:extLst>
      <p:ext uri="{BB962C8B-B14F-4D97-AF65-F5344CB8AC3E}">
        <p14:creationId xmlns:p14="http://schemas.microsoft.com/office/powerpoint/2010/main" val="39028880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64</a:t>
            </a:fld>
            <a:endParaRPr lang="zh-CN" altLang="en-US"/>
          </a:p>
        </p:txBody>
      </p:sp>
    </p:spTree>
    <p:extLst>
      <p:ext uri="{BB962C8B-B14F-4D97-AF65-F5344CB8AC3E}">
        <p14:creationId xmlns:p14="http://schemas.microsoft.com/office/powerpoint/2010/main" val="3103499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a:t>
            </a:fld>
            <a:endParaRPr lang="zh-CN" altLang="en-US"/>
          </a:p>
        </p:txBody>
      </p:sp>
    </p:spTree>
    <p:extLst>
      <p:ext uri="{BB962C8B-B14F-4D97-AF65-F5344CB8AC3E}">
        <p14:creationId xmlns:p14="http://schemas.microsoft.com/office/powerpoint/2010/main" val="611005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a:t>
            </a:fld>
            <a:endParaRPr lang="zh-CN" altLang="en-US"/>
          </a:p>
        </p:txBody>
      </p:sp>
    </p:spTree>
    <p:extLst>
      <p:ext uri="{BB962C8B-B14F-4D97-AF65-F5344CB8AC3E}">
        <p14:creationId xmlns:p14="http://schemas.microsoft.com/office/powerpoint/2010/main" val="238854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a:t>
            </a:fld>
            <a:endParaRPr lang="zh-CN" altLang="en-US"/>
          </a:p>
        </p:txBody>
      </p:sp>
    </p:spTree>
    <p:extLst>
      <p:ext uri="{BB962C8B-B14F-4D97-AF65-F5344CB8AC3E}">
        <p14:creationId xmlns:p14="http://schemas.microsoft.com/office/powerpoint/2010/main" val="390989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ltai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1F39F54-36A3-2E46-90BB-66C0206DA488}"/>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7" name="Freeform: Shape 6">
            <a:extLst>
              <a:ext uri="{FF2B5EF4-FFF2-40B4-BE49-F238E27FC236}">
                <a16:creationId xmlns:a16="http://schemas.microsoft.com/office/drawing/2014/main" id="{6F5DCB76-04D2-4E36-B552-02CE2EA3195D}"/>
              </a:ext>
            </a:extLst>
          </p:cNvPr>
          <p:cNvSpPr/>
          <p:nvPr userDrawn="1"/>
        </p:nvSpPr>
        <p:spPr bwMode="white">
          <a:xfrm>
            <a:off x="0" y="219115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Placeholder 1">
            <a:extLst>
              <a:ext uri="{FF2B5EF4-FFF2-40B4-BE49-F238E27FC236}">
                <a16:creationId xmlns:a16="http://schemas.microsoft.com/office/drawing/2014/main" id="{1DE239AE-A166-7445-97DE-DC95949F4713}"/>
              </a:ext>
            </a:extLst>
          </p:cNvPr>
          <p:cNvSpPr>
            <a:spLocks noGrp="1"/>
          </p:cNvSpPr>
          <p:nvPr>
            <p:ph type="title" hasCustomPrompt="1"/>
          </p:nvPr>
        </p:nvSpPr>
        <p:spPr>
          <a:xfrm>
            <a:off x="2658291" y="4180327"/>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a:t>CLICK TO ADD PRESENTATION TITLE</a:t>
            </a:r>
          </a:p>
        </p:txBody>
      </p:sp>
      <p:sp>
        <p:nvSpPr>
          <p:cNvPr id="3" name="Text Placeholder 2">
            <a:extLst>
              <a:ext uri="{FF2B5EF4-FFF2-40B4-BE49-F238E27FC236}">
                <a16:creationId xmlns:a16="http://schemas.microsoft.com/office/drawing/2014/main" id="{096C4048-A3FE-0042-BDFC-5A69E377A099}"/>
              </a:ext>
            </a:extLst>
          </p:cNvPr>
          <p:cNvSpPr>
            <a:spLocks noGrp="1"/>
          </p:cNvSpPr>
          <p:nvPr>
            <p:ph type="body" sz="quarter" idx="10" hasCustomPrompt="1"/>
          </p:nvPr>
        </p:nvSpPr>
        <p:spPr>
          <a:xfrm>
            <a:off x="2659063" y="4478338"/>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grpSp>
        <p:nvGrpSpPr>
          <p:cNvPr id="25" name="Group 24">
            <a:extLst>
              <a:ext uri="{FF2B5EF4-FFF2-40B4-BE49-F238E27FC236}">
                <a16:creationId xmlns:a16="http://schemas.microsoft.com/office/drawing/2014/main" id="{513F0F1E-6B3C-3A42-AD5D-0B51DA61F732}"/>
              </a:ext>
            </a:extLst>
          </p:cNvPr>
          <p:cNvGrpSpPr/>
          <p:nvPr userDrawn="1"/>
        </p:nvGrpSpPr>
        <p:grpSpPr>
          <a:xfrm>
            <a:off x="644860" y="4310212"/>
            <a:ext cx="1370085" cy="281086"/>
            <a:chOff x="3587766" y="2914650"/>
            <a:chExt cx="5014294" cy="1028736"/>
          </a:xfrm>
        </p:grpSpPr>
        <p:sp>
          <p:nvSpPr>
            <p:cNvPr id="26" name="Freeform 25">
              <a:extLst>
                <a:ext uri="{FF2B5EF4-FFF2-40B4-BE49-F238E27FC236}">
                  <a16:creationId xmlns:a16="http://schemas.microsoft.com/office/drawing/2014/main" id="{B195D12F-9F4D-A14A-A38A-EE413B21A057}"/>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0358F6A-9EF3-8142-8BB6-29FB774C65C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8FAFA95-01AD-1142-881D-87F892486586}"/>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CA88511-D8DA-634F-8DA1-E2700B6C6B82}"/>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4F48305-4B8B-F445-8E1D-AA20A5C6D4B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11D4AD2-055C-A042-BBC5-2BA8B3841432}"/>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F5072605-2BE2-E643-9A0C-B46648B05648}"/>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17680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327248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595085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67E6E109-BD7F-2C49-AC3A-4434FD4EB9BD}"/>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100EDBB8-4E7D-234C-8C56-25B5F553B4F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78A3296-5956-D443-8EBD-B80CA75C296D}"/>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F7D6163-599A-2A48-A41F-14E0976E6D78}"/>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7E27B9-1743-6643-81BD-4EDC2A7AEF1D}"/>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7AD9D7DE-6638-F346-A246-717AFC385E9E}"/>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DE1CF5D-9F43-5647-8724-510AC51A78EC}"/>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0BB7F08-7FAD-3041-B9AD-135D194B2EC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9183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2531713"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4627390"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10" name="Text Placeholder 4">
            <a:extLst>
              <a:ext uri="{FF2B5EF4-FFF2-40B4-BE49-F238E27FC236}">
                <a16:creationId xmlns:a16="http://schemas.microsoft.com/office/drawing/2014/main" id="{EF6891CE-A849-E54F-8F84-2C8C046B4209}"/>
              </a:ext>
            </a:extLst>
          </p:cNvPr>
          <p:cNvSpPr>
            <a:spLocks noGrp="1"/>
          </p:cNvSpPr>
          <p:nvPr>
            <p:ph type="body" sz="quarter" idx="15" hasCustomPrompt="1"/>
          </p:nvPr>
        </p:nvSpPr>
        <p:spPr>
          <a:xfrm>
            <a:off x="6701903"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grpSp>
        <p:nvGrpSpPr>
          <p:cNvPr id="12" name="Group 11">
            <a:extLst>
              <a:ext uri="{FF2B5EF4-FFF2-40B4-BE49-F238E27FC236}">
                <a16:creationId xmlns:a16="http://schemas.microsoft.com/office/drawing/2014/main" id="{8A133C7A-0BA4-DB4F-A6D9-F6E4294DA95E}"/>
              </a:ext>
            </a:extLst>
          </p:cNvPr>
          <p:cNvGrpSpPr/>
          <p:nvPr userDrawn="1"/>
        </p:nvGrpSpPr>
        <p:grpSpPr>
          <a:xfrm>
            <a:off x="7773406" y="4735113"/>
            <a:ext cx="913394" cy="187391"/>
            <a:chOff x="3587766" y="2914650"/>
            <a:chExt cx="5014294" cy="1028736"/>
          </a:xfrm>
        </p:grpSpPr>
        <p:sp>
          <p:nvSpPr>
            <p:cNvPr id="13" name="Freeform 12">
              <a:extLst>
                <a:ext uri="{FF2B5EF4-FFF2-40B4-BE49-F238E27FC236}">
                  <a16:creationId xmlns:a16="http://schemas.microsoft.com/office/drawing/2014/main" id="{37D51ED7-3A0E-3742-820C-1261AB9927A8}"/>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EBA595F-2B80-DA47-ACDF-316B49835F7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28BEF82-2527-4A49-B3B1-69EB5AD1A3F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F18909A-08DC-C74E-9E4B-DBF6902F1B7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D3989C7-7876-F042-A014-B2BA3BDC624B}"/>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0F8A2C8-9770-A541-BC83-7D1736E719B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C8E80EC-4389-3647-9D01-CC26309E6048}"/>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0" name="Text Placeholder 5">
            <a:extLst>
              <a:ext uri="{FF2B5EF4-FFF2-40B4-BE49-F238E27FC236}">
                <a16:creationId xmlns:a16="http://schemas.microsoft.com/office/drawing/2014/main" id="{A41407C8-1240-5C44-988F-89E200A6B7C2}"/>
              </a:ext>
            </a:extLst>
          </p:cNvPr>
          <p:cNvSpPr>
            <a:spLocks noGrp="1"/>
          </p:cNvSpPr>
          <p:nvPr>
            <p:ph type="body" sz="quarter" idx="16"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52305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2531713"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4627390"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10" name="Text Placeholder 4">
            <a:extLst>
              <a:ext uri="{FF2B5EF4-FFF2-40B4-BE49-F238E27FC236}">
                <a16:creationId xmlns:a16="http://schemas.microsoft.com/office/drawing/2014/main" id="{EF6891CE-A849-E54F-8F84-2C8C046B4209}"/>
              </a:ext>
            </a:extLst>
          </p:cNvPr>
          <p:cNvSpPr>
            <a:spLocks noGrp="1"/>
          </p:cNvSpPr>
          <p:nvPr>
            <p:ph type="body" sz="quarter" idx="15" hasCustomPrompt="1"/>
          </p:nvPr>
        </p:nvSpPr>
        <p:spPr>
          <a:xfrm>
            <a:off x="6701903"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grpSp>
        <p:nvGrpSpPr>
          <p:cNvPr id="11" name="Group 10">
            <a:extLst>
              <a:ext uri="{FF2B5EF4-FFF2-40B4-BE49-F238E27FC236}">
                <a16:creationId xmlns:a16="http://schemas.microsoft.com/office/drawing/2014/main" id="{42CFD7DB-5522-9C4A-B2F8-748E160D4B30}"/>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CC4CF2A2-9BCB-6F4E-929E-2A49AA138C11}"/>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DDB3A4E0-83F9-C743-951E-C386092729B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D2D0041-B691-7246-844A-ED3EDBB89509}"/>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EDF3924-6339-FB46-9C1F-A9FADD054CF5}"/>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CC9ECCE-82A2-284A-9310-AD7B945410E8}"/>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CB062B3-9DC7-944B-885A-51EE72136BA9}"/>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FE89497-8250-0F43-8311-90E45B8E8D6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54316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2115616"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377403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9" name="Text Placeholder 4">
            <a:extLst>
              <a:ext uri="{FF2B5EF4-FFF2-40B4-BE49-F238E27FC236}">
                <a16:creationId xmlns:a16="http://schemas.microsoft.com/office/drawing/2014/main" id="{EB61C09B-19E4-3B49-85B6-F6DEC8059244}"/>
              </a:ext>
            </a:extLst>
          </p:cNvPr>
          <p:cNvSpPr>
            <a:spLocks noGrp="1"/>
          </p:cNvSpPr>
          <p:nvPr>
            <p:ph type="body" sz="quarter" idx="16" hasCustomPrompt="1"/>
          </p:nvPr>
        </p:nvSpPr>
        <p:spPr>
          <a:xfrm>
            <a:off x="5432446"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0" name="Text Placeholder 4">
            <a:extLst>
              <a:ext uri="{FF2B5EF4-FFF2-40B4-BE49-F238E27FC236}">
                <a16:creationId xmlns:a16="http://schemas.microsoft.com/office/drawing/2014/main" id="{EF6891CE-A849-E54F-8F84-2C8C046B4209}"/>
              </a:ext>
            </a:extLst>
          </p:cNvPr>
          <p:cNvSpPr>
            <a:spLocks noGrp="1"/>
          </p:cNvSpPr>
          <p:nvPr>
            <p:ph type="body" sz="quarter" idx="15" hasCustomPrompt="1"/>
          </p:nvPr>
        </p:nvSpPr>
        <p:spPr>
          <a:xfrm>
            <a:off x="709086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grpSp>
        <p:nvGrpSpPr>
          <p:cNvPr id="13" name="Group 12">
            <a:extLst>
              <a:ext uri="{FF2B5EF4-FFF2-40B4-BE49-F238E27FC236}">
                <a16:creationId xmlns:a16="http://schemas.microsoft.com/office/drawing/2014/main" id="{04A5C602-869C-CF4B-8B9B-1E5B1FFD5D8E}"/>
              </a:ext>
            </a:extLst>
          </p:cNvPr>
          <p:cNvGrpSpPr/>
          <p:nvPr userDrawn="1"/>
        </p:nvGrpSpPr>
        <p:grpSpPr>
          <a:xfrm>
            <a:off x="7773406" y="4735113"/>
            <a:ext cx="913394" cy="187391"/>
            <a:chOff x="3587766" y="2914650"/>
            <a:chExt cx="5014294" cy="1028736"/>
          </a:xfrm>
        </p:grpSpPr>
        <p:sp>
          <p:nvSpPr>
            <p:cNvPr id="14" name="Freeform 13">
              <a:extLst>
                <a:ext uri="{FF2B5EF4-FFF2-40B4-BE49-F238E27FC236}">
                  <a16:creationId xmlns:a16="http://schemas.microsoft.com/office/drawing/2014/main" id="{B6B16BC0-E1F5-0C4F-9AA2-9FB27663E118}"/>
                </a:ext>
              </a:extLst>
            </p:cNvPr>
            <p:cNvSpPr/>
            <p:nvPr/>
          </p:nvSpPr>
          <p:spPr>
            <a:xfrm>
              <a:off x="3587766" y="2914650"/>
              <a:ext cx="1172608"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093396B-ACE5-3D46-BC75-4110B2855E7E}"/>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0C82694-AF96-7648-9340-5E7ACB391EA9}"/>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9A41ADF-9BFE-A04E-9A1F-BCC327982052}"/>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07BD33A-34C9-7643-8066-612CFFADCC8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3601793-1AC8-1B4C-8322-D7EF7EAD50E9}"/>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4078220-F3AF-DD4D-8AD5-B4B3FB08097F}"/>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1" name="Text Placeholder 5">
            <a:extLst>
              <a:ext uri="{FF2B5EF4-FFF2-40B4-BE49-F238E27FC236}">
                <a16:creationId xmlns:a16="http://schemas.microsoft.com/office/drawing/2014/main" id="{4D748408-0211-3D4C-9169-E2C806B4380A}"/>
              </a:ext>
            </a:extLst>
          </p:cNvPr>
          <p:cNvSpPr>
            <a:spLocks noGrp="1"/>
          </p:cNvSpPr>
          <p:nvPr>
            <p:ph type="body" sz="quarter" idx="17"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421949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a:xfrm>
            <a:off x="457200" y="4645152"/>
            <a:ext cx="2057400" cy="273844"/>
          </a:xfrm>
        </p:spPr>
        <p:txBody>
          <a:bodyPr/>
          <a:lstStyle/>
          <a:p>
            <a:fld id="{C51B5984-C094-0A42-BFB6-9F57449A1222}" type="slidenum">
              <a:rPr lang="en-US" smtClean="0"/>
              <a:pPr/>
              <a:t>‹#›</a:t>
            </a:fld>
            <a:endParaRPr lang="en-US"/>
          </a:p>
        </p:txBody>
      </p:sp>
      <p:sp>
        <p:nvSpPr>
          <p:cNvPr id="16" name="Text Placeholder 4">
            <a:extLst>
              <a:ext uri="{FF2B5EF4-FFF2-40B4-BE49-F238E27FC236}">
                <a16:creationId xmlns:a16="http://schemas.microsoft.com/office/drawing/2014/main" id="{C0BC602D-C8BD-FE4C-84A6-4EA5E5AC9077}"/>
              </a:ext>
            </a:extLst>
          </p:cNvPr>
          <p:cNvSpPr>
            <a:spLocks noGrp="1"/>
          </p:cNvSpPr>
          <p:nvPr>
            <p:ph type="body" sz="quarter" idx="11" hasCustomPrompt="1"/>
          </p:nvPr>
        </p:nvSpPr>
        <p:spPr>
          <a:xfrm>
            <a:off x="45720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8" name="Text Placeholder 4">
            <a:extLst>
              <a:ext uri="{FF2B5EF4-FFF2-40B4-BE49-F238E27FC236}">
                <a16:creationId xmlns:a16="http://schemas.microsoft.com/office/drawing/2014/main" id="{57A7304F-390E-894C-93AB-7B71CCB3FA1B}"/>
              </a:ext>
            </a:extLst>
          </p:cNvPr>
          <p:cNvSpPr>
            <a:spLocks noGrp="1"/>
          </p:cNvSpPr>
          <p:nvPr>
            <p:ph type="body" sz="quarter" idx="13" hasCustomPrompt="1"/>
          </p:nvPr>
        </p:nvSpPr>
        <p:spPr>
          <a:xfrm>
            <a:off x="2115616"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7" name="Text Placeholder 4">
            <a:extLst>
              <a:ext uri="{FF2B5EF4-FFF2-40B4-BE49-F238E27FC236}">
                <a16:creationId xmlns:a16="http://schemas.microsoft.com/office/drawing/2014/main" id="{949BAE77-20EA-BB4B-8E7A-B166F9F8F215}"/>
              </a:ext>
            </a:extLst>
          </p:cNvPr>
          <p:cNvSpPr>
            <a:spLocks noGrp="1"/>
          </p:cNvSpPr>
          <p:nvPr>
            <p:ph type="body" sz="quarter" idx="12" hasCustomPrompt="1"/>
          </p:nvPr>
        </p:nvSpPr>
        <p:spPr>
          <a:xfrm>
            <a:off x="377403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20" name="Text Placeholder 4">
            <a:extLst>
              <a:ext uri="{FF2B5EF4-FFF2-40B4-BE49-F238E27FC236}">
                <a16:creationId xmlns:a16="http://schemas.microsoft.com/office/drawing/2014/main" id="{9B861A65-D22B-A447-B658-391D5BD9F1FB}"/>
              </a:ext>
            </a:extLst>
          </p:cNvPr>
          <p:cNvSpPr>
            <a:spLocks noGrp="1"/>
          </p:cNvSpPr>
          <p:nvPr>
            <p:ph type="body" sz="quarter" idx="16" hasCustomPrompt="1"/>
          </p:nvPr>
        </p:nvSpPr>
        <p:spPr>
          <a:xfrm>
            <a:off x="5432446"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9" name="Text Placeholder 4">
            <a:extLst>
              <a:ext uri="{FF2B5EF4-FFF2-40B4-BE49-F238E27FC236}">
                <a16:creationId xmlns:a16="http://schemas.microsoft.com/office/drawing/2014/main" id="{45CE7073-18BC-184A-A04C-AA287F75E54D}"/>
              </a:ext>
            </a:extLst>
          </p:cNvPr>
          <p:cNvSpPr>
            <a:spLocks noGrp="1"/>
          </p:cNvSpPr>
          <p:nvPr>
            <p:ph type="body" sz="quarter" idx="15" hasCustomPrompt="1"/>
          </p:nvPr>
        </p:nvSpPr>
        <p:spPr>
          <a:xfrm>
            <a:off x="709086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grpSp>
        <p:nvGrpSpPr>
          <p:cNvPr id="11" name="Group 10">
            <a:extLst>
              <a:ext uri="{FF2B5EF4-FFF2-40B4-BE49-F238E27FC236}">
                <a16:creationId xmlns:a16="http://schemas.microsoft.com/office/drawing/2014/main" id="{37882E4F-DF1A-6D41-8E48-162776BD7FCC}"/>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85832204-460A-4F42-81FB-79A524EF29AB}"/>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F809842-EB16-D44C-9CFC-CD327C1EFCF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7CAD7CA-38CD-B541-9092-1FD044E90AAF}"/>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DB4DB83-9EED-304E-A645-A8D41EFE3440}"/>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5171AE3-8755-7448-A165-196D0B77B14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3635BF-10A9-6D4E-9C83-EA44C1878383}"/>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87BBFC4-C57A-854A-98E3-41DE92EA8A5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22904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2" name="Text Placeholder 4">
            <a:extLst>
              <a:ext uri="{FF2B5EF4-FFF2-40B4-BE49-F238E27FC236}">
                <a16:creationId xmlns:a16="http://schemas.microsoft.com/office/drawing/2014/main" id="{CE6A264D-6497-7F40-B13B-FBDDCAF57ACA}"/>
              </a:ext>
            </a:extLst>
          </p:cNvPr>
          <p:cNvSpPr>
            <a:spLocks noGrp="1"/>
          </p:cNvSpPr>
          <p:nvPr>
            <p:ph type="body" sz="quarter" idx="11" hasCustomPrompt="1"/>
          </p:nvPr>
        </p:nvSpPr>
        <p:spPr>
          <a:xfrm>
            <a:off x="457199" y="1243584"/>
            <a:ext cx="4294909"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4971393" y="1424904"/>
            <a:ext cx="3701551" cy="2807208"/>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id="{EC554A42-1DAE-1440-9631-83374A3A0E68}"/>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0" name="Group 9">
            <a:extLst>
              <a:ext uri="{FF2B5EF4-FFF2-40B4-BE49-F238E27FC236}">
                <a16:creationId xmlns:a16="http://schemas.microsoft.com/office/drawing/2014/main" id="{B93DD5B0-C983-8A4A-9165-E091CDA3C463}"/>
              </a:ext>
            </a:extLst>
          </p:cNvPr>
          <p:cNvGrpSpPr/>
          <p:nvPr userDrawn="1"/>
        </p:nvGrpSpPr>
        <p:grpSpPr>
          <a:xfrm>
            <a:off x="7773406" y="4735113"/>
            <a:ext cx="913394" cy="187391"/>
            <a:chOff x="3587766" y="2914650"/>
            <a:chExt cx="5014294" cy="1028736"/>
          </a:xfrm>
        </p:grpSpPr>
        <p:sp>
          <p:nvSpPr>
            <p:cNvPr id="13" name="Freeform 12">
              <a:extLst>
                <a:ext uri="{FF2B5EF4-FFF2-40B4-BE49-F238E27FC236}">
                  <a16:creationId xmlns:a16="http://schemas.microsoft.com/office/drawing/2014/main" id="{194F1900-5B18-5F46-B165-16F6BD4FACE5}"/>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FDFCF0C-5675-BA4C-A69D-48E8FC6B867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D380945-2C31-6848-B5CC-CD50FB85B9A4}"/>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E8B7FE1-2E3E-EB4A-B39D-4AFC750BCED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6E20D74-5F80-F74B-B09F-4E78CA994CA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A64C81A-E608-5848-952D-A6FCC6F304EC}"/>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FD7D0C7-85C9-F04D-A651-A82CC414B7F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0" name="Text Placeholder 5">
            <a:extLst>
              <a:ext uri="{FF2B5EF4-FFF2-40B4-BE49-F238E27FC236}">
                <a16:creationId xmlns:a16="http://schemas.microsoft.com/office/drawing/2014/main" id="{DC9790E5-7098-F04F-82E9-51F1E9271C00}"/>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420563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3 image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3802" y="0"/>
            <a:ext cx="4003994" cy="5143500"/>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429327" y="854861"/>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429327" y="1200556"/>
            <a:ext cx="4276042" cy="137119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10" name="Picture Placeholder 5">
            <a:extLst>
              <a:ext uri="{FF2B5EF4-FFF2-40B4-BE49-F238E27FC236}">
                <a16:creationId xmlns:a16="http://schemas.microsoft.com/office/drawing/2014/main" id="{8B0BD191-5EE5-4889-BF21-A792D1BEBC07}"/>
              </a:ext>
            </a:extLst>
          </p:cNvPr>
          <p:cNvSpPr>
            <a:spLocks noGrp="1"/>
          </p:cNvSpPr>
          <p:nvPr>
            <p:ph type="pic" sz="quarter" idx="13"/>
          </p:nvPr>
        </p:nvSpPr>
        <p:spPr>
          <a:xfrm>
            <a:off x="4069964" y="2970178"/>
            <a:ext cx="2499449" cy="2173321"/>
          </a:xfrm>
          <a:prstGeom prst="rect">
            <a:avLst/>
          </a:prstGeom>
        </p:spPr>
        <p:txBody>
          <a:bodyPr/>
          <a:lstStyle/>
          <a:p>
            <a:endParaRPr lang="en-US"/>
          </a:p>
        </p:txBody>
      </p:sp>
      <p:sp>
        <p:nvSpPr>
          <p:cNvPr id="11" name="Picture Placeholder 5">
            <a:extLst>
              <a:ext uri="{FF2B5EF4-FFF2-40B4-BE49-F238E27FC236}">
                <a16:creationId xmlns:a16="http://schemas.microsoft.com/office/drawing/2014/main" id="{B049C478-FE0B-4EEE-9814-6C973E99D98F}"/>
              </a:ext>
            </a:extLst>
          </p:cNvPr>
          <p:cNvSpPr>
            <a:spLocks noGrp="1"/>
          </p:cNvSpPr>
          <p:nvPr>
            <p:ph type="pic" sz="quarter" idx="14"/>
          </p:nvPr>
        </p:nvSpPr>
        <p:spPr>
          <a:xfrm>
            <a:off x="6638066" y="2970178"/>
            <a:ext cx="2499449" cy="2173321"/>
          </a:xfrm>
          <a:prstGeom prst="rect">
            <a:avLst/>
          </a:prstGeom>
        </p:spPr>
        <p:txBody>
          <a:bodyPr/>
          <a:lstStyle/>
          <a:p>
            <a:endParaRPr lang="en-US"/>
          </a:p>
        </p:txBody>
      </p:sp>
      <p:sp>
        <p:nvSpPr>
          <p:cNvPr id="9" name="Slide Number Placeholder 2">
            <a:extLst>
              <a:ext uri="{FF2B5EF4-FFF2-40B4-BE49-F238E27FC236}">
                <a16:creationId xmlns:a16="http://schemas.microsoft.com/office/drawing/2014/main" id="{3EFD72E2-88BB-AB4D-AA79-9063E8772459}"/>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46615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dustry slide - 1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1183"/>
            <a:ext cx="4003994" cy="5143500"/>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7" name="Slide Number Placeholder 2">
            <a:extLst>
              <a:ext uri="{FF2B5EF4-FFF2-40B4-BE49-F238E27FC236}">
                <a16:creationId xmlns:a16="http://schemas.microsoft.com/office/drawing/2014/main" id="{D8B536AC-96E9-9A4B-B205-245D6B459DAB}"/>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36865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dustry slide - 2 horizonta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65B83EB-A9EA-2747-A4A2-B9D1F9F0B416}"/>
              </a:ext>
            </a:extLst>
          </p:cNvPr>
          <p:cNvSpPr>
            <a:spLocks noGrp="1"/>
          </p:cNvSpPr>
          <p:nvPr>
            <p:ph type="title"/>
          </p:nvPr>
        </p:nvSpPr>
        <p:spPr>
          <a:xfrm>
            <a:off x="457200" y="457200"/>
            <a:ext cx="4682806"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0"/>
            <a:ext cx="4003994" cy="2542032"/>
          </a:xfrm>
          <a:prstGeom prst="rect">
            <a:avLst/>
          </a:prstGeom>
        </p:spPr>
        <p:txBody>
          <a:bodyPr/>
          <a:lstStyle/>
          <a:p>
            <a:endParaRPr lang="en-US"/>
          </a:p>
        </p:txBody>
      </p:sp>
      <p:sp>
        <p:nvSpPr>
          <p:cNvPr id="7" name="Picture Placeholder 5">
            <a:extLst>
              <a:ext uri="{FF2B5EF4-FFF2-40B4-BE49-F238E27FC236}">
                <a16:creationId xmlns:a16="http://schemas.microsoft.com/office/drawing/2014/main" id="{699BF929-3ED7-4B2E-9523-4AA52CEEC416}"/>
              </a:ext>
            </a:extLst>
          </p:cNvPr>
          <p:cNvSpPr>
            <a:spLocks noGrp="1"/>
          </p:cNvSpPr>
          <p:nvPr>
            <p:ph type="pic" sz="quarter" idx="14"/>
          </p:nvPr>
        </p:nvSpPr>
        <p:spPr>
          <a:xfrm>
            <a:off x="5140006" y="2604128"/>
            <a:ext cx="4003994" cy="2542032"/>
          </a:xfrm>
          <a:prstGeom prst="rect">
            <a:avLst/>
          </a:prstGeom>
        </p:spPr>
        <p:txBody>
          <a:bodyPr/>
          <a:lstStyle/>
          <a:p>
            <a:endParaRPr lang="en-US"/>
          </a:p>
        </p:txBody>
      </p:sp>
      <p:sp>
        <p:nvSpPr>
          <p:cNvPr id="8" name="Slide Number Placeholder 2">
            <a:extLst>
              <a:ext uri="{FF2B5EF4-FFF2-40B4-BE49-F238E27FC236}">
                <a16:creationId xmlns:a16="http://schemas.microsoft.com/office/drawing/2014/main" id="{2E94CF13-6190-4A4A-BA18-CBE8AE982448}"/>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314676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dustry slide - 2 vertic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0"/>
            <a:ext cx="1965960" cy="5143500"/>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7" name="Picture Placeholder 5">
            <a:extLst>
              <a:ext uri="{FF2B5EF4-FFF2-40B4-BE49-F238E27FC236}">
                <a16:creationId xmlns:a16="http://schemas.microsoft.com/office/drawing/2014/main" id="{699BF929-3ED7-4B2E-9523-4AA52CEEC416}"/>
              </a:ext>
            </a:extLst>
          </p:cNvPr>
          <p:cNvSpPr>
            <a:spLocks noGrp="1"/>
          </p:cNvSpPr>
          <p:nvPr>
            <p:ph type="pic" sz="quarter" idx="14"/>
          </p:nvPr>
        </p:nvSpPr>
        <p:spPr>
          <a:xfrm>
            <a:off x="7168482" y="0"/>
            <a:ext cx="1975104" cy="5143501"/>
          </a:xfrm>
          <a:prstGeom prst="rect">
            <a:avLst/>
          </a:prstGeom>
        </p:spPr>
        <p:txBody>
          <a:bodyPr/>
          <a:lstStyle/>
          <a:p>
            <a:endParaRPr lang="en-US"/>
          </a:p>
        </p:txBody>
      </p:sp>
      <p:sp>
        <p:nvSpPr>
          <p:cNvPr id="8" name="Slide Number Placeholder 2">
            <a:extLst>
              <a:ext uri="{FF2B5EF4-FFF2-40B4-BE49-F238E27FC236}">
                <a16:creationId xmlns:a16="http://schemas.microsoft.com/office/drawing/2014/main" id="{A660CB4B-7BE0-544C-B4DE-DDF22AE1ED8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40134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ltair Title+Subtitl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1F39F54-36A3-2E46-90BB-66C0206DA488}"/>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7" name="Freeform: Shape 6">
            <a:extLst>
              <a:ext uri="{FF2B5EF4-FFF2-40B4-BE49-F238E27FC236}">
                <a16:creationId xmlns:a16="http://schemas.microsoft.com/office/drawing/2014/main" id="{6F5DCB76-04D2-4E36-B552-02CE2EA3195D}"/>
              </a:ext>
            </a:extLst>
          </p:cNvPr>
          <p:cNvSpPr/>
          <p:nvPr userDrawn="1"/>
        </p:nvSpPr>
        <p:spPr bwMode="white">
          <a:xfrm>
            <a:off x="0" y="217899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Placeholder 1">
            <a:extLst>
              <a:ext uri="{FF2B5EF4-FFF2-40B4-BE49-F238E27FC236}">
                <a16:creationId xmlns:a16="http://schemas.microsoft.com/office/drawing/2014/main" id="{1DE239AE-A166-7445-97DE-DC95949F4713}"/>
              </a:ext>
            </a:extLst>
          </p:cNvPr>
          <p:cNvSpPr>
            <a:spLocks noGrp="1"/>
          </p:cNvSpPr>
          <p:nvPr>
            <p:ph type="title" hasCustomPrompt="1"/>
          </p:nvPr>
        </p:nvSpPr>
        <p:spPr>
          <a:xfrm>
            <a:off x="2658291" y="4027925"/>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a:t>CLICK TO ADD PRESENTATION TITLE</a:t>
            </a:r>
          </a:p>
        </p:txBody>
      </p:sp>
      <p:sp>
        <p:nvSpPr>
          <p:cNvPr id="3" name="Text Placeholder 2">
            <a:extLst>
              <a:ext uri="{FF2B5EF4-FFF2-40B4-BE49-F238E27FC236}">
                <a16:creationId xmlns:a16="http://schemas.microsoft.com/office/drawing/2014/main" id="{096C4048-A3FE-0042-BDFC-5A69E377A099}"/>
              </a:ext>
            </a:extLst>
          </p:cNvPr>
          <p:cNvSpPr>
            <a:spLocks noGrp="1"/>
          </p:cNvSpPr>
          <p:nvPr>
            <p:ph type="body" sz="quarter" idx="10" hasCustomPrompt="1"/>
          </p:nvPr>
        </p:nvSpPr>
        <p:spPr>
          <a:xfrm>
            <a:off x="2659063" y="4685168"/>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grpSp>
        <p:nvGrpSpPr>
          <p:cNvPr id="18" name="Group 17">
            <a:extLst>
              <a:ext uri="{FF2B5EF4-FFF2-40B4-BE49-F238E27FC236}">
                <a16:creationId xmlns:a16="http://schemas.microsoft.com/office/drawing/2014/main" id="{E13BF096-9A9C-B045-BF80-DB7D77DBC167}"/>
              </a:ext>
            </a:extLst>
          </p:cNvPr>
          <p:cNvGrpSpPr/>
          <p:nvPr userDrawn="1"/>
        </p:nvGrpSpPr>
        <p:grpSpPr>
          <a:xfrm>
            <a:off x="644860" y="4310212"/>
            <a:ext cx="1370085" cy="281086"/>
            <a:chOff x="3587766" y="2914650"/>
            <a:chExt cx="5014294" cy="1028736"/>
          </a:xfrm>
        </p:grpSpPr>
        <p:sp>
          <p:nvSpPr>
            <p:cNvPr id="19" name="Freeform 18">
              <a:extLst>
                <a:ext uri="{FF2B5EF4-FFF2-40B4-BE49-F238E27FC236}">
                  <a16:creationId xmlns:a16="http://schemas.microsoft.com/office/drawing/2014/main" id="{A36D99E0-FD06-184B-917C-BA1721F91459}"/>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58D1B04B-A449-0A4D-B011-5CEA82F2340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F30A62C-5168-F44D-96A4-EF04EFEC6DC4}"/>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DCB4D92-3A86-BA40-9786-0112A4803983}"/>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105BCFA-DF0E-DE4E-9E79-ABFB46606469}"/>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F7D1D7A-9BBA-0E40-B432-63EA096C973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7208DF-936A-5A4F-AFFE-32D39E1AB625}"/>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7" name="Text Placeholder 14">
            <a:extLst>
              <a:ext uri="{FF2B5EF4-FFF2-40B4-BE49-F238E27FC236}">
                <a16:creationId xmlns:a16="http://schemas.microsoft.com/office/drawing/2014/main" id="{4B891FA7-9FD7-7B4F-A871-080EA6261255}"/>
              </a:ext>
            </a:extLst>
          </p:cNvPr>
          <p:cNvSpPr>
            <a:spLocks noGrp="1"/>
          </p:cNvSpPr>
          <p:nvPr>
            <p:ph type="body" sz="quarter" idx="13" hasCustomPrompt="1"/>
          </p:nvPr>
        </p:nvSpPr>
        <p:spPr>
          <a:xfrm>
            <a:off x="2660959" y="4387268"/>
            <a:ext cx="4025900" cy="227390"/>
          </a:xfrm>
        </p:spPr>
        <p:txBody>
          <a:bodyPr/>
          <a:lstStyle>
            <a:lvl1pPr marL="0" indent="0">
              <a:buNone/>
              <a:defRPr sz="1200" cap="all" baseline="0">
                <a:solidFill>
                  <a:schemeClr val="bg2"/>
                </a:solidFill>
              </a:defRPr>
            </a:lvl1pPr>
            <a:lvl2pPr marL="342900" indent="0">
              <a:buNone/>
              <a:defRPr sz="1200"/>
            </a:lvl2pPr>
            <a:lvl3pPr marL="228600" indent="0">
              <a:buNone/>
              <a:defRPr sz="1200"/>
            </a:lvl3pPr>
            <a:lvl4pPr marL="457200" indent="0">
              <a:buNone/>
              <a:defRPr sz="1200"/>
            </a:lvl4pPr>
            <a:lvl5pPr marL="685800" indent="0">
              <a:buNone/>
              <a:defRPr sz="1200"/>
            </a:lvl5pPr>
          </a:lstStyle>
          <a:p>
            <a:pPr lvl="0"/>
            <a:r>
              <a:rPr lang="en-US"/>
              <a:t>CLICK TO ADD OPTIONAL PRESENTATION SUBTITLE</a:t>
            </a:r>
          </a:p>
        </p:txBody>
      </p:sp>
    </p:spTree>
    <p:extLst>
      <p:ext uri="{BB962C8B-B14F-4D97-AF65-F5344CB8AC3E}">
        <p14:creationId xmlns:p14="http://schemas.microsoft.com/office/powerpoint/2010/main" val="170244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dustry slide - 4 image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0"/>
            <a:ext cx="1965960" cy="2542032"/>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7" name="Picture Placeholder 5">
            <a:extLst>
              <a:ext uri="{FF2B5EF4-FFF2-40B4-BE49-F238E27FC236}">
                <a16:creationId xmlns:a16="http://schemas.microsoft.com/office/drawing/2014/main" id="{699BF929-3ED7-4B2E-9523-4AA52CEEC416}"/>
              </a:ext>
            </a:extLst>
          </p:cNvPr>
          <p:cNvSpPr>
            <a:spLocks noGrp="1"/>
          </p:cNvSpPr>
          <p:nvPr>
            <p:ph type="pic" sz="quarter" idx="14"/>
          </p:nvPr>
        </p:nvSpPr>
        <p:spPr>
          <a:xfrm>
            <a:off x="7168896" y="1"/>
            <a:ext cx="1975104" cy="2542032"/>
          </a:xfrm>
          <a:prstGeom prst="rect">
            <a:avLst/>
          </a:prstGeom>
        </p:spPr>
        <p:txBody>
          <a:bodyPr/>
          <a:lstStyle/>
          <a:p>
            <a:endParaRPr lang="en-US"/>
          </a:p>
        </p:txBody>
      </p:sp>
      <p:sp>
        <p:nvSpPr>
          <p:cNvPr id="8" name="Picture Placeholder 5">
            <a:extLst>
              <a:ext uri="{FF2B5EF4-FFF2-40B4-BE49-F238E27FC236}">
                <a16:creationId xmlns:a16="http://schemas.microsoft.com/office/drawing/2014/main" id="{59F09AEE-D560-4E17-8AD2-F1B87805C84A}"/>
              </a:ext>
            </a:extLst>
          </p:cNvPr>
          <p:cNvSpPr>
            <a:spLocks noGrp="1"/>
          </p:cNvSpPr>
          <p:nvPr>
            <p:ph type="pic" sz="quarter" idx="15"/>
          </p:nvPr>
        </p:nvSpPr>
        <p:spPr>
          <a:xfrm>
            <a:off x="5140006" y="2608699"/>
            <a:ext cx="1965960" cy="2542032"/>
          </a:xfrm>
          <a:prstGeom prst="rect">
            <a:avLst/>
          </a:prstGeom>
        </p:spPr>
        <p:txBody>
          <a:bodyPr/>
          <a:lstStyle/>
          <a:p>
            <a:endParaRPr lang="en-US"/>
          </a:p>
        </p:txBody>
      </p:sp>
      <p:sp>
        <p:nvSpPr>
          <p:cNvPr id="10" name="Picture Placeholder 5">
            <a:extLst>
              <a:ext uri="{FF2B5EF4-FFF2-40B4-BE49-F238E27FC236}">
                <a16:creationId xmlns:a16="http://schemas.microsoft.com/office/drawing/2014/main" id="{CB533459-9C5D-4016-987B-0040A27FF06C}"/>
              </a:ext>
            </a:extLst>
          </p:cNvPr>
          <p:cNvSpPr>
            <a:spLocks noGrp="1"/>
          </p:cNvSpPr>
          <p:nvPr>
            <p:ph type="pic" sz="quarter" idx="16"/>
          </p:nvPr>
        </p:nvSpPr>
        <p:spPr>
          <a:xfrm>
            <a:off x="7168896" y="2608699"/>
            <a:ext cx="1975104" cy="2542032"/>
          </a:xfrm>
          <a:prstGeom prst="rect">
            <a:avLst/>
          </a:prstGeom>
        </p:spPr>
        <p:txBody>
          <a:bodyPr/>
          <a:lstStyle/>
          <a:p>
            <a:endParaRPr lang="en-US"/>
          </a:p>
        </p:txBody>
      </p:sp>
      <p:sp>
        <p:nvSpPr>
          <p:cNvPr id="11" name="Slide Number Placeholder 2">
            <a:extLst>
              <a:ext uri="{FF2B5EF4-FFF2-40B4-BE49-F238E27FC236}">
                <a16:creationId xmlns:a16="http://schemas.microsoft.com/office/drawing/2014/main" id="{55C27A9A-5C4A-8A46-A3F7-E0BFEDABCCD6}"/>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266688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 1 spea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6" name="Text Placeholder 4">
            <a:extLst>
              <a:ext uri="{FF2B5EF4-FFF2-40B4-BE49-F238E27FC236}">
                <a16:creationId xmlns:a16="http://schemas.microsoft.com/office/drawing/2014/main" id="{058C1F93-3415-4B40-A5CA-E9161EDE3CCB}"/>
              </a:ext>
            </a:extLst>
          </p:cNvPr>
          <p:cNvSpPr>
            <a:spLocks noGrp="1"/>
          </p:cNvSpPr>
          <p:nvPr>
            <p:ph type="body" sz="quarter" idx="15" hasCustomPrompt="1"/>
          </p:nvPr>
        </p:nvSpPr>
        <p:spPr>
          <a:xfrm>
            <a:off x="457200" y="1243584"/>
            <a:ext cx="5748391"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6346047" y="1284354"/>
            <a:ext cx="2326898" cy="2348340"/>
          </a:xfrm>
          <a:prstGeom prst="rect">
            <a:avLst/>
          </a:prstGeom>
        </p:spPr>
        <p:txBody>
          <a:bodyPr/>
          <a:lstStyle/>
          <a:p>
            <a:endParaRPr lang="en-US"/>
          </a:p>
        </p:txBody>
      </p:sp>
      <p:sp>
        <p:nvSpPr>
          <p:cNvPr id="9" name="Rectangle 8">
            <a:extLst>
              <a:ext uri="{FF2B5EF4-FFF2-40B4-BE49-F238E27FC236}">
                <a16:creationId xmlns:a16="http://schemas.microsoft.com/office/drawing/2014/main" id="{D9190196-7B14-4C9A-AAB2-6901D928817A}"/>
              </a:ext>
            </a:extLst>
          </p:cNvPr>
          <p:cNvSpPr/>
          <p:nvPr userDrawn="1"/>
        </p:nvSpPr>
        <p:spPr>
          <a:xfrm>
            <a:off x="6346047" y="3632694"/>
            <a:ext cx="2326898"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a:extLst>
              <a:ext uri="{FF2B5EF4-FFF2-40B4-BE49-F238E27FC236}">
                <a16:creationId xmlns:a16="http://schemas.microsoft.com/office/drawing/2014/main" id="{224F99BB-FEDA-4A88-AE5A-24EA0C16D466}"/>
              </a:ext>
            </a:extLst>
          </p:cNvPr>
          <p:cNvSpPr>
            <a:spLocks noGrp="1"/>
          </p:cNvSpPr>
          <p:nvPr>
            <p:ph type="body" sz="quarter" idx="13"/>
          </p:nvPr>
        </p:nvSpPr>
        <p:spPr bwMode="white">
          <a:xfrm>
            <a:off x="6346346" y="3693221"/>
            <a:ext cx="23257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2" name="Text Placeholder 10">
            <a:extLst>
              <a:ext uri="{FF2B5EF4-FFF2-40B4-BE49-F238E27FC236}">
                <a16:creationId xmlns:a16="http://schemas.microsoft.com/office/drawing/2014/main" id="{69A89167-1218-4272-8711-99DF387971CE}"/>
              </a:ext>
            </a:extLst>
          </p:cNvPr>
          <p:cNvSpPr>
            <a:spLocks noGrp="1"/>
          </p:cNvSpPr>
          <p:nvPr>
            <p:ph type="body" sz="quarter" idx="14"/>
          </p:nvPr>
        </p:nvSpPr>
        <p:spPr bwMode="white">
          <a:xfrm>
            <a:off x="6346346" y="3902701"/>
            <a:ext cx="23257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4" name="Slide Number Placeholder 2">
            <a:extLst>
              <a:ext uri="{FF2B5EF4-FFF2-40B4-BE49-F238E27FC236}">
                <a16:creationId xmlns:a16="http://schemas.microsoft.com/office/drawing/2014/main" id="{55857F09-292B-264F-8BD7-E41FF238D796}"/>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8" name="Group 17">
            <a:extLst>
              <a:ext uri="{FF2B5EF4-FFF2-40B4-BE49-F238E27FC236}">
                <a16:creationId xmlns:a16="http://schemas.microsoft.com/office/drawing/2014/main" id="{1ED1CB7B-898B-4047-9292-9168752E7E1C}"/>
              </a:ext>
            </a:extLst>
          </p:cNvPr>
          <p:cNvGrpSpPr/>
          <p:nvPr userDrawn="1"/>
        </p:nvGrpSpPr>
        <p:grpSpPr>
          <a:xfrm>
            <a:off x="7773406" y="4735113"/>
            <a:ext cx="913394" cy="187391"/>
            <a:chOff x="3587766" y="2914650"/>
            <a:chExt cx="5014294" cy="1028736"/>
          </a:xfrm>
        </p:grpSpPr>
        <p:sp>
          <p:nvSpPr>
            <p:cNvPr id="19" name="Freeform 18">
              <a:extLst>
                <a:ext uri="{FF2B5EF4-FFF2-40B4-BE49-F238E27FC236}">
                  <a16:creationId xmlns:a16="http://schemas.microsoft.com/office/drawing/2014/main" id="{7FA06D84-A200-9941-8547-25D52A7A3F01}"/>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DE92F93-F540-FB45-A48D-26FF62703215}"/>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72540F2-2DD6-7A48-BBB3-46AAE8A75B0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C74285B-3DC2-7E4D-9B09-9B559054F83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B01DB37-416C-C841-AB3E-D76317D03695}"/>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7C244B-2AA1-2A44-949C-BC2BEC6522F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530C646-496C-7141-AD8E-2FA872F97F69}"/>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6" name="Text Placeholder 5">
            <a:extLst>
              <a:ext uri="{FF2B5EF4-FFF2-40B4-BE49-F238E27FC236}">
                <a16:creationId xmlns:a16="http://schemas.microsoft.com/office/drawing/2014/main" id="{927788D0-C787-9044-9614-D94DF8EC4B71}"/>
              </a:ext>
            </a:extLst>
          </p:cNvPr>
          <p:cNvSpPr>
            <a:spLocks noGrp="1"/>
          </p:cNvSpPr>
          <p:nvPr>
            <p:ph type="body" sz="quarter" idx="16"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6027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Column + 2 spea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20" name="Text Placeholder 4">
            <a:extLst>
              <a:ext uri="{FF2B5EF4-FFF2-40B4-BE49-F238E27FC236}">
                <a16:creationId xmlns:a16="http://schemas.microsoft.com/office/drawing/2014/main" id="{1006F59E-A4C7-E841-BDA9-A1E8FB79F02B}"/>
              </a:ext>
            </a:extLst>
          </p:cNvPr>
          <p:cNvSpPr>
            <a:spLocks noGrp="1"/>
          </p:cNvSpPr>
          <p:nvPr>
            <p:ph type="body" sz="quarter" idx="18" hasCustomPrompt="1"/>
          </p:nvPr>
        </p:nvSpPr>
        <p:spPr>
          <a:xfrm>
            <a:off x="457200" y="1243584"/>
            <a:ext cx="463878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260676" y="1284354"/>
            <a:ext cx="1678789" cy="2348340"/>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id="{EC554A42-1DAE-1440-9631-83374A3A0E68}"/>
              </a:ext>
            </a:extLst>
          </p:cNvPr>
          <p:cNvSpPr>
            <a:spLocks noGrp="1"/>
          </p:cNvSpPr>
          <p:nvPr>
            <p:ph type="sldNum" sz="quarter" idx="10"/>
          </p:nvPr>
        </p:nvSpPr>
        <p:spPr>
          <a:xfrm>
            <a:off x="457200" y="4648661"/>
            <a:ext cx="2057400" cy="273844"/>
          </a:xfrm>
        </p:spPr>
        <p:txBody>
          <a:bodyPr/>
          <a:lstStyle/>
          <a:p>
            <a:fld id="{C51B5984-C094-0A42-BFB6-9F57449A1222}" type="slidenum">
              <a:rPr lang="en-US" smtClean="0"/>
              <a:pPr/>
              <a:t>‹#›</a:t>
            </a:fld>
            <a:endParaRPr lang="en-US"/>
          </a:p>
        </p:txBody>
      </p:sp>
      <p:sp>
        <p:nvSpPr>
          <p:cNvPr id="9" name="Rectangle 8">
            <a:extLst>
              <a:ext uri="{FF2B5EF4-FFF2-40B4-BE49-F238E27FC236}">
                <a16:creationId xmlns:a16="http://schemas.microsoft.com/office/drawing/2014/main" id="{D9190196-7B14-4C9A-AAB2-6901D928817A}"/>
              </a:ext>
            </a:extLst>
          </p:cNvPr>
          <p:cNvSpPr/>
          <p:nvPr userDrawn="1"/>
        </p:nvSpPr>
        <p:spPr>
          <a:xfrm>
            <a:off x="5260676"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a:extLst>
              <a:ext uri="{FF2B5EF4-FFF2-40B4-BE49-F238E27FC236}">
                <a16:creationId xmlns:a16="http://schemas.microsoft.com/office/drawing/2014/main" id="{224F99BB-FEDA-4A88-AE5A-24EA0C16D466}"/>
              </a:ext>
            </a:extLst>
          </p:cNvPr>
          <p:cNvSpPr>
            <a:spLocks noGrp="1"/>
          </p:cNvSpPr>
          <p:nvPr>
            <p:ph type="body" sz="quarter" idx="13"/>
          </p:nvPr>
        </p:nvSpPr>
        <p:spPr bwMode="white">
          <a:xfrm>
            <a:off x="5260975"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2" name="Text Placeholder 10">
            <a:extLst>
              <a:ext uri="{FF2B5EF4-FFF2-40B4-BE49-F238E27FC236}">
                <a16:creationId xmlns:a16="http://schemas.microsoft.com/office/drawing/2014/main" id="{69A89167-1218-4272-8711-99DF387971CE}"/>
              </a:ext>
            </a:extLst>
          </p:cNvPr>
          <p:cNvSpPr>
            <a:spLocks noGrp="1"/>
          </p:cNvSpPr>
          <p:nvPr>
            <p:ph type="body" sz="quarter" idx="14"/>
          </p:nvPr>
        </p:nvSpPr>
        <p:spPr bwMode="white">
          <a:xfrm>
            <a:off x="5260975"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3" name="Picture Placeholder 5">
            <a:extLst>
              <a:ext uri="{FF2B5EF4-FFF2-40B4-BE49-F238E27FC236}">
                <a16:creationId xmlns:a16="http://schemas.microsoft.com/office/drawing/2014/main" id="{2E432B58-9939-45CC-B3DA-9ED752437ADF}"/>
              </a:ext>
            </a:extLst>
          </p:cNvPr>
          <p:cNvSpPr>
            <a:spLocks noGrp="1"/>
          </p:cNvSpPr>
          <p:nvPr>
            <p:ph type="pic" sz="quarter" idx="15"/>
          </p:nvPr>
        </p:nvSpPr>
        <p:spPr>
          <a:xfrm>
            <a:off x="6989723" y="1284354"/>
            <a:ext cx="1678789" cy="2348340"/>
          </a:xfrm>
          <a:prstGeom prst="rect">
            <a:avLst/>
          </a:prstGeom>
        </p:spPr>
        <p:txBody>
          <a:bodyPr/>
          <a:lstStyle/>
          <a:p>
            <a:endParaRPr lang="en-US"/>
          </a:p>
        </p:txBody>
      </p:sp>
      <p:sp>
        <p:nvSpPr>
          <p:cNvPr id="14" name="Rectangle 13">
            <a:extLst>
              <a:ext uri="{FF2B5EF4-FFF2-40B4-BE49-F238E27FC236}">
                <a16:creationId xmlns:a16="http://schemas.microsoft.com/office/drawing/2014/main" id="{010DF48F-C265-4136-AA68-32B263D59AE4}"/>
              </a:ext>
            </a:extLst>
          </p:cNvPr>
          <p:cNvSpPr/>
          <p:nvPr userDrawn="1"/>
        </p:nvSpPr>
        <p:spPr>
          <a:xfrm>
            <a:off x="698972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 Placeholder 10">
            <a:extLst>
              <a:ext uri="{FF2B5EF4-FFF2-40B4-BE49-F238E27FC236}">
                <a16:creationId xmlns:a16="http://schemas.microsoft.com/office/drawing/2014/main" id="{E65966B1-DB10-4E1C-B1A7-0B311BCE577F}"/>
              </a:ext>
            </a:extLst>
          </p:cNvPr>
          <p:cNvSpPr>
            <a:spLocks noGrp="1"/>
          </p:cNvSpPr>
          <p:nvPr>
            <p:ph type="body" sz="quarter" idx="16"/>
          </p:nvPr>
        </p:nvSpPr>
        <p:spPr bwMode="white">
          <a:xfrm>
            <a:off x="699002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6" name="Text Placeholder 10">
            <a:extLst>
              <a:ext uri="{FF2B5EF4-FFF2-40B4-BE49-F238E27FC236}">
                <a16:creationId xmlns:a16="http://schemas.microsoft.com/office/drawing/2014/main" id="{A59254E8-17EF-44B3-A199-12BDE04BA316}"/>
              </a:ext>
            </a:extLst>
          </p:cNvPr>
          <p:cNvSpPr>
            <a:spLocks noGrp="1"/>
          </p:cNvSpPr>
          <p:nvPr>
            <p:ph type="body" sz="quarter" idx="17"/>
          </p:nvPr>
        </p:nvSpPr>
        <p:spPr bwMode="white">
          <a:xfrm>
            <a:off x="699002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grpSp>
        <p:nvGrpSpPr>
          <p:cNvPr id="21" name="Group 20">
            <a:extLst>
              <a:ext uri="{FF2B5EF4-FFF2-40B4-BE49-F238E27FC236}">
                <a16:creationId xmlns:a16="http://schemas.microsoft.com/office/drawing/2014/main" id="{4D1AE90F-246C-644A-A610-69766174D85F}"/>
              </a:ext>
            </a:extLst>
          </p:cNvPr>
          <p:cNvGrpSpPr/>
          <p:nvPr userDrawn="1"/>
        </p:nvGrpSpPr>
        <p:grpSpPr>
          <a:xfrm>
            <a:off x="7773406" y="4735113"/>
            <a:ext cx="913394" cy="187391"/>
            <a:chOff x="3587766" y="2914650"/>
            <a:chExt cx="5014294" cy="1028736"/>
          </a:xfrm>
        </p:grpSpPr>
        <p:sp>
          <p:nvSpPr>
            <p:cNvPr id="22" name="Freeform 21">
              <a:extLst>
                <a:ext uri="{FF2B5EF4-FFF2-40B4-BE49-F238E27FC236}">
                  <a16:creationId xmlns:a16="http://schemas.microsoft.com/office/drawing/2014/main" id="{A694B2FB-A74E-2143-AD2E-190BF6CAC1DC}"/>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C46AB3-4AD8-384E-857D-1F81945ED630}"/>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626470E-2BDA-1244-B3B3-2A20030BA6B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4DFEE6D-F7CA-8848-97E0-972A27E9000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37066FC-D8D3-A544-AF10-742BD657CAC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2132207-28DE-D44E-A18B-2301E4C2CFDF}"/>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D9AE786-A622-334E-842B-F99BB82B0DE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9" name="Text Placeholder 5">
            <a:extLst>
              <a:ext uri="{FF2B5EF4-FFF2-40B4-BE49-F238E27FC236}">
                <a16:creationId xmlns:a16="http://schemas.microsoft.com/office/drawing/2014/main" id="{B59DC845-C458-774B-A581-85B08994DC15}"/>
              </a:ext>
            </a:extLst>
          </p:cNvPr>
          <p:cNvSpPr>
            <a:spLocks noGrp="1"/>
          </p:cNvSpPr>
          <p:nvPr>
            <p:ph type="body" sz="quarter" idx="19"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71235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 3 spea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22" name="Slide Number Placeholder 2">
            <a:extLst>
              <a:ext uri="{FF2B5EF4-FFF2-40B4-BE49-F238E27FC236}">
                <a16:creationId xmlns:a16="http://schemas.microsoft.com/office/drawing/2014/main" id="{D55ED4A9-F868-FA45-B9AC-DA6AAFFF2289}"/>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25" name="Text Placeholder 4">
            <a:extLst>
              <a:ext uri="{FF2B5EF4-FFF2-40B4-BE49-F238E27FC236}">
                <a16:creationId xmlns:a16="http://schemas.microsoft.com/office/drawing/2014/main" id="{4DDAE076-4A52-774E-A628-5A0489EAC49D}"/>
              </a:ext>
            </a:extLst>
          </p:cNvPr>
          <p:cNvSpPr>
            <a:spLocks noGrp="1"/>
          </p:cNvSpPr>
          <p:nvPr>
            <p:ph type="body" sz="quarter" idx="21" hasCustomPrompt="1"/>
          </p:nvPr>
        </p:nvSpPr>
        <p:spPr>
          <a:xfrm>
            <a:off x="457200" y="1243584"/>
            <a:ext cx="293327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260676" y="1284354"/>
            <a:ext cx="1678789" cy="2348340"/>
          </a:xfrm>
          <a:prstGeom prst="rect">
            <a:avLst/>
          </a:prstGeom>
        </p:spPr>
        <p:txBody>
          <a:bodyPr/>
          <a:lstStyle/>
          <a:p>
            <a:endParaRPr lang="en-US"/>
          </a:p>
        </p:txBody>
      </p:sp>
      <p:sp>
        <p:nvSpPr>
          <p:cNvPr id="9" name="Rectangle 8">
            <a:extLst>
              <a:ext uri="{FF2B5EF4-FFF2-40B4-BE49-F238E27FC236}">
                <a16:creationId xmlns:a16="http://schemas.microsoft.com/office/drawing/2014/main" id="{D9190196-7B14-4C9A-AAB2-6901D928817A}"/>
              </a:ext>
            </a:extLst>
          </p:cNvPr>
          <p:cNvSpPr/>
          <p:nvPr userDrawn="1"/>
        </p:nvSpPr>
        <p:spPr>
          <a:xfrm>
            <a:off x="5260676"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a:extLst>
              <a:ext uri="{FF2B5EF4-FFF2-40B4-BE49-F238E27FC236}">
                <a16:creationId xmlns:a16="http://schemas.microsoft.com/office/drawing/2014/main" id="{224F99BB-FEDA-4A88-AE5A-24EA0C16D466}"/>
              </a:ext>
            </a:extLst>
          </p:cNvPr>
          <p:cNvSpPr>
            <a:spLocks noGrp="1"/>
          </p:cNvSpPr>
          <p:nvPr>
            <p:ph type="body" sz="quarter" idx="13"/>
          </p:nvPr>
        </p:nvSpPr>
        <p:spPr bwMode="white">
          <a:xfrm>
            <a:off x="5260975"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2" name="Text Placeholder 10">
            <a:extLst>
              <a:ext uri="{FF2B5EF4-FFF2-40B4-BE49-F238E27FC236}">
                <a16:creationId xmlns:a16="http://schemas.microsoft.com/office/drawing/2014/main" id="{69A89167-1218-4272-8711-99DF387971CE}"/>
              </a:ext>
            </a:extLst>
          </p:cNvPr>
          <p:cNvSpPr>
            <a:spLocks noGrp="1"/>
          </p:cNvSpPr>
          <p:nvPr>
            <p:ph type="body" sz="quarter" idx="14"/>
          </p:nvPr>
        </p:nvSpPr>
        <p:spPr bwMode="white">
          <a:xfrm>
            <a:off x="5260975"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3" name="Picture Placeholder 5">
            <a:extLst>
              <a:ext uri="{FF2B5EF4-FFF2-40B4-BE49-F238E27FC236}">
                <a16:creationId xmlns:a16="http://schemas.microsoft.com/office/drawing/2014/main" id="{2E432B58-9939-45CC-B3DA-9ED752437ADF}"/>
              </a:ext>
            </a:extLst>
          </p:cNvPr>
          <p:cNvSpPr>
            <a:spLocks noGrp="1"/>
          </p:cNvSpPr>
          <p:nvPr>
            <p:ph type="pic" sz="quarter" idx="15"/>
          </p:nvPr>
        </p:nvSpPr>
        <p:spPr>
          <a:xfrm>
            <a:off x="6989723" y="1284354"/>
            <a:ext cx="1678789" cy="2348340"/>
          </a:xfrm>
          <a:prstGeom prst="rect">
            <a:avLst/>
          </a:prstGeom>
        </p:spPr>
        <p:txBody>
          <a:bodyPr/>
          <a:lstStyle/>
          <a:p>
            <a:endParaRPr lang="en-US"/>
          </a:p>
        </p:txBody>
      </p:sp>
      <p:sp>
        <p:nvSpPr>
          <p:cNvPr id="14" name="Rectangle 13">
            <a:extLst>
              <a:ext uri="{FF2B5EF4-FFF2-40B4-BE49-F238E27FC236}">
                <a16:creationId xmlns:a16="http://schemas.microsoft.com/office/drawing/2014/main" id="{010DF48F-C265-4136-AA68-32B263D59AE4}"/>
              </a:ext>
            </a:extLst>
          </p:cNvPr>
          <p:cNvSpPr/>
          <p:nvPr userDrawn="1"/>
        </p:nvSpPr>
        <p:spPr>
          <a:xfrm>
            <a:off x="698972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 Placeholder 10">
            <a:extLst>
              <a:ext uri="{FF2B5EF4-FFF2-40B4-BE49-F238E27FC236}">
                <a16:creationId xmlns:a16="http://schemas.microsoft.com/office/drawing/2014/main" id="{E65966B1-DB10-4E1C-B1A7-0B311BCE577F}"/>
              </a:ext>
            </a:extLst>
          </p:cNvPr>
          <p:cNvSpPr>
            <a:spLocks noGrp="1"/>
          </p:cNvSpPr>
          <p:nvPr>
            <p:ph type="body" sz="quarter" idx="16"/>
          </p:nvPr>
        </p:nvSpPr>
        <p:spPr bwMode="white">
          <a:xfrm>
            <a:off x="699002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6" name="Text Placeholder 10">
            <a:extLst>
              <a:ext uri="{FF2B5EF4-FFF2-40B4-BE49-F238E27FC236}">
                <a16:creationId xmlns:a16="http://schemas.microsoft.com/office/drawing/2014/main" id="{A59254E8-17EF-44B3-A199-12BDE04BA316}"/>
              </a:ext>
            </a:extLst>
          </p:cNvPr>
          <p:cNvSpPr>
            <a:spLocks noGrp="1"/>
          </p:cNvSpPr>
          <p:nvPr>
            <p:ph type="body" sz="quarter" idx="17"/>
          </p:nvPr>
        </p:nvSpPr>
        <p:spPr bwMode="white">
          <a:xfrm>
            <a:off x="699002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7" name="Picture Placeholder 5">
            <a:extLst>
              <a:ext uri="{FF2B5EF4-FFF2-40B4-BE49-F238E27FC236}">
                <a16:creationId xmlns:a16="http://schemas.microsoft.com/office/drawing/2014/main" id="{CA3B9A59-5547-404E-A6B0-B13EC4FC92DF}"/>
              </a:ext>
            </a:extLst>
          </p:cNvPr>
          <p:cNvSpPr>
            <a:spLocks noGrp="1"/>
          </p:cNvSpPr>
          <p:nvPr>
            <p:ph type="pic" sz="quarter" idx="18"/>
          </p:nvPr>
        </p:nvSpPr>
        <p:spPr>
          <a:xfrm>
            <a:off x="3534383" y="1284354"/>
            <a:ext cx="1678789" cy="2348340"/>
          </a:xfrm>
          <a:prstGeom prst="rect">
            <a:avLst/>
          </a:prstGeom>
        </p:spPr>
        <p:txBody>
          <a:bodyPr/>
          <a:lstStyle/>
          <a:p>
            <a:endParaRPr lang="en-US"/>
          </a:p>
        </p:txBody>
      </p:sp>
      <p:sp>
        <p:nvSpPr>
          <p:cNvPr id="18" name="Rectangle 17">
            <a:extLst>
              <a:ext uri="{FF2B5EF4-FFF2-40B4-BE49-F238E27FC236}">
                <a16:creationId xmlns:a16="http://schemas.microsoft.com/office/drawing/2014/main" id="{385CB37F-D1AD-4DE9-BB9C-C0D7DF8528AD}"/>
              </a:ext>
            </a:extLst>
          </p:cNvPr>
          <p:cNvSpPr/>
          <p:nvPr userDrawn="1"/>
        </p:nvSpPr>
        <p:spPr>
          <a:xfrm>
            <a:off x="353438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 Placeholder 10">
            <a:extLst>
              <a:ext uri="{FF2B5EF4-FFF2-40B4-BE49-F238E27FC236}">
                <a16:creationId xmlns:a16="http://schemas.microsoft.com/office/drawing/2014/main" id="{DC84601C-4821-4E49-ACE0-5BC6C0A877E8}"/>
              </a:ext>
            </a:extLst>
          </p:cNvPr>
          <p:cNvSpPr>
            <a:spLocks noGrp="1"/>
          </p:cNvSpPr>
          <p:nvPr>
            <p:ph type="body" sz="quarter" idx="19"/>
          </p:nvPr>
        </p:nvSpPr>
        <p:spPr bwMode="white">
          <a:xfrm>
            <a:off x="353468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20" name="Text Placeholder 10">
            <a:extLst>
              <a:ext uri="{FF2B5EF4-FFF2-40B4-BE49-F238E27FC236}">
                <a16:creationId xmlns:a16="http://schemas.microsoft.com/office/drawing/2014/main" id="{97546AA5-9643-4726-8B8D-D56117AB412C}"/>
              </a:ext>
            </a:extLst>
          </p:cNvPr>
          <p:cNvSpPr>
            <a:spLocks noGrp="1"/>
          </p:cNvSpPr>
          <p:nvPr>
            <p:ph type="body" sz="quarter" idx="20"/>
          </p:nvPr>
        </p:nvSpPr>
        <p:spPr bwMode="white">
          <a:xfrm>
            <a:off x="353468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grpSp>
        <p:nvGrpSpPr>
          <p:cNvPr id="26" name="Group 25">
            <a:extLst>
              <a:ext uri="{FF2B5EF4-FFF2-40B4-BE49-F238E27FC236}">
                <a16:creationId xmlns:a16="http://schemas.microsoft.com/office/drawing/2014/main" id="{98B5FF69-EFFB-FD4C-AC97-19AEC342C8BC}"/>
              </a:ext>
            </a:extLst>
          </p:cNvPr>
          <p:cNvGrpSpPr/>
          <p:nvPr userDrawn="1"/>
        </p:nvGrpSpPr>
        <p:grpSpPr>
          <a:xfrm>
            <a:off x="7773406" y="4735113"/>
            <a:ext cx="913394" cy="187391"/>
            <a:chOff x="3587766" y="2914650"/>
            <a:chExt cx="5014294" cy="1028736"/>
          </a:xfrm>
        </p:grpSpPr>
        <p:sp>
          <p:nvSpPr>
            <p:cNvPr id="27" name="Freeform 26">
              <a:extLst>
                <a:ext uri="{FF2B5EF4-FFF2-40B4-BE49-F238E27FC236}">
                  <a16:creationId xmlns:a16="http://schemas.microsoft.com/office/drawing/2014/main" id="{FF13944E-0295-474A-929D-EF144E6B09A6}"/>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5B557DE-D7F1-C545-86DF-F7EA8570B075}"/>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447BB2E-188D-2A4F-A0FA-34DF127D6842}"/>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731888DF-2A3D-DF48-9543-D270864F2E34}"/>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C816E38-5494-B045-B3E2-76D6D40D75FC}"/>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C7157545-1362-AB4C-9465-8E3E944C9168}"/>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74E306F-C07B-364A-9FA8-8D73471DC3A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34" name="Text Placeholder 5">
            <a:extLst>
              <a:ext uri="{FF2B5EF4-FFF2-40B4-BE49-F238E27FC236}">
                <a16:creationId xmlns:a16="http://schemas.microsoft.com/office/drawing/2014/main" id="{C100BA8F-CD3D-B249-8F48-40FF8FBF2D02}"/>
              </a:ext>
            </a:extLst>
          </p:cNvPr>
          <p:cNvSpPr>
            <a:spLocks noGrp="1"/>
          </p:cNvSpPr>
          <p:nvPr>
            <p:ph type="body" sz="quarter" idx="22"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114494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anted image +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832AB4D-9E3C-42EA-AA49-BDF577C7E9A0}"/>
              </a:ext>
            </a:extLst>
          </p:cNvPr>
          <p:cNvSpPr>
            <a:spLocks noGrp="1"/>
          </p:cNvSpPr>
          <p:nvPr>
            <p:ph type="pic" sz="quarter" idx="12" hasCustomPrompt="1"/>
          </p:nvPr>
        </p:nvSpPr>
        <p:spPr>
          <a:xfrm>
            <a:off x="2669132" y="3444"/>
            <a:ext cx="6474868" cy="5143500"/>
          </a:xfrm>
          <a:custGeom>
            <a:avLst/>
            <a:gdLst>
              <a:gd name="connsiteX0" fmla="*/ 2969601 w 6474868"/>
              <a:gd name="connsiteY0" fmla="*/ 0 h 5143500"/>
              <a:gd name="connsiteX1" fmla="*/ 6474868 w 6474868"/>
              <a:gd name="connsiteY1" fmla="*/ 0 h 5143500"/>
              <a:gd name="connsiteX2" fmla="*/ 6474868 w 6474868"/>
              <a:gd name="connsiteY2" fmla="*/ 5143500 h 5143500"/>
              <a:gd name="connsiteX3" fmla="*/ 0 w 647486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474868" h="5143500">
                <a:moveTo>
                  <a:pt x="2969601" y="0"/>
                </a:moveTo>
                <a:lnTo>
                  <a:pt x="6474868" y="0"/>
                </a:lnTo>
                <a:lnTo>
                  <a:pt x="6474868" y="5143500"/>
                </a:lnTo>
                <a:lnTo>
                  <a:pt x="0" y="5143500"/>
                </a:lnTo>
                <a:close/>
              </a:path>
            </a:pathLst>
          </a:custGeom>
        </p:spPr>
        <p:txBody>
          <a:bodyPr wrap="square" anchor="ctr">
            <a:noAutofit/>
          </a:bodyPr>
          <a:lstStyle>
            <a:lvl1pPr marL="0" indent="0" algn="ctr">
              <a:buNone/>
              <a:defRPr/>
            </a:lvl1pPr>
          </a:lstStyle>
          <a:p>
            <a:r>
              <a:rPr lang="en-US"/>
              <a:t>Click to add picture</a:t>
            </a:r>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4" name="Text Placeholder 4">
            <a:extLst>
              <a:ext uri="{FF2B5EF4-FFF2-40B4-BE49-F238E27FC236}">
                <a16:creationId xmlns:a16="http://schemas.microsoft.com/office/drawing/2014/main" id="{1A6088AF-8D6E-254C-A05C-0075D6290061}"/>
              </a:ext>
            </a:extLst>
          </p:cNvPr>
          <p:cNvSpPr>
            <a:spLocks noGrp="1"/>
          </p:cNvSpPr>
          <p:nvPr>
            <p:ph type="body" sz="quarter" idx="13" hasCustomPrompt="1"/>
          </p:nvPr>
        </p:nvSpPr>
        <p:spPr>
          <a:xfrm>
            <a:off x="457200" y="1243584"/>
            <a:ext cx="3837709"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
            <a:extLst>
              <a:ext uri="{FF2B5EF4-FFF2-40B4-BE49-F238E27FC236}">
                <a16:creationId xmlns:a16="http://schemas.microsoft.com/office/drawing/2014/main" id="{D4798955-8073-7B4B-8E17-9F6FE173A61A}"/>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3" name="Group 12">
            <a:extLst>
              <a:ext uri="{FF2B5EF4-FFF2-40B4-BE49-F238E27FC236}">
                <a16:creationId xmlns:a16="http://schemas.microsoft.com/office/drawing/2014/main" id="{D94995CA-740C-3447-A5B6-0FEA6189A32C}"/>
              </a:ext>
            </a:extLst>
          </p:cNvPr>
          <p:cNvGrpSpPr/>
          <p:nvPr userDrawn="1"/>
        </p:nvGrpSpPr>
        <p:grpSpPr>
          <a:xfrm>
            <a:off x="7773406" y="4735113"/>
            <a:ext cx="913394" cy="187391"/>
            <a:chOff x="3587766" y="2914650"/>
            <a:chExt cx="5014294" cy="1028736"/>
          </a:xfrm>
        </p:grpSpPr>
        <p:sp>
          <p:nvSpPr>
            <p:cNvPr id="15" name="Freeform 14">
              <a:extLst>
                <a:ext uri="{FF2B5EF4-FFF2-40B4-BE49-F238E27FC236}">
                  <a16:creationId xmlns:a16="http://schemas.microsoft.com/office/drawing/2014/main" id="{6E864C99-114B-244C-92ED-EE40BA08C3B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1D7C3C97-DCED-CE43-8F50-18BFF878FC4E}"/>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9AC20187-32AD-3846-A7BE-6371FFEE13E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2A0A305-2CA5-7E49-A83C-62A8D4CB55AA}"/>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16DE8A0-537D-C844-A33C-85C2C63149AA}"/>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0BA5E40-1323-0B4C-A1C9-D6C78A34A86F}"/>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9D76CF0-939A-584E-9370-A8D59704936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2" name="Text Placeholder 5">
            <a:extLst>
              <a:ext uri="{FF2B5EF4-FFF2-40B4-BE49-F238E27FC236}">
                <a16:creationId xmlns:a16="http://schemas.microsoft.com/office/drawing/2014/main" id="{7C6B0BF0-C1E5-9343-8FDC-D9348DE4DE53}"/>
              </a:ext>
            </a:extLst>
          </p:cNvPr>
          <p:cNvSpPr>
            <a:spLocks noGrp="1"/>
          </p:cNvSpPr>
          <p:nvPr>
            <p:ph type="body" sz="quarter" idx="14"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55936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anted image + quot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088822D-921F-434F-96F2-F49F57228D63}"/>
              </a:ext>
            </a:extLst>
          </p:cNvPr>
          <p:cNvSpPr>
            <a:spLocks noGrp="1"/>
          </p:cNvSpPr>
          <p:nvPr>
            <p:ph type="pic" sz="quarter" idx="15"/>
          </p:nvPr>
        </p:nvSpPr>
        <p:spPr>
          <a:xfrm>
            <a:off x="0" y="0"/>
            <a:ext cx="4657725" cy="5143500"/>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 fmla="*/ 0 w 4657725"/>
              <a:gd name="connsiteY0" fmla="*/ 0 h 5143500"/>
              <a:gd name="connsiteX1" fmla="*/ 4657725 w 4657725"/>
              <a:gd name="connsiteY1" fmla="*/ 0 h 5143500"/>
              <a:gd name="connsiteX2" fmla="*/ 1723139 w 4657725"/>
              <a:gd name="connsiteY2" fmla="*/ 5132867 h 5143500"/>
              <a:gd name="connsiteX3" fmla="*/ 0 w 4657725"/>
              <a:gd name="connsiteY3" fmla="*/ 5143500 h 5143500"/>
              <a:gd name="connsiteX4" fmla="*/ 0 w 4657725"/>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25" h="5143500">
                <a:moveTo>
                  <a:pt x="0" y="0"/>
                </a:moveTo>
                <a:lnTo>
                  <a:pt x="4657725" y="0"/>
                </a:lnTo>
                <a:lnTo>
                  <a:pt x="1723139" y="5132867"/>
                </a:lnTo>
                <a:lnTo>
                  <a:pt x="0" y="5143500"/>
                </a:lnTo>
                <a:lnTo>
                  <a:pt x="0" y="0"/>
                </a:lnTo>
                <a:close/>
              </a:path>
            </a:pathLst>
          </a:custGeom>
        </p:spPr>
        <p:txBody>
          <a:bodyPr/>
          <a:lstStyle/>
          <a:p>
            <a:endParaRPr lang="en-US"/>
          </a:p>
        </p:txBody>
      </p:sp>
      <p:sp>
        <p:nvSpPr>
          <p:cNvPr id="14" name="Title 13">
            <a:extLst>
              <a:ext uri="{FF2B5EF4-FFF2-40B4-BE49-F238E27FC236}">
                <a16:creationId xmlns:a16="http://schemas.microsoft.com/office/drawing/2014/main" id="{86F7D266-0698-D641-BEC5-D462ABE3028B}"/>
              </a:ext>
            </a:extLst>
          </p:cNvPr>
          <p:cNvSpPr>
            <a:spLocks noGrp="1"/>
          </p:cNvSpPr>
          <p:nvPr>
            <p:ph type="title" hasCustomPrompt="1"/>
          </p:nvPr>
        </p:nvSpPr>
        <p:spPr>
          <a:xfrm>
            <a:off x="4276281" y="1786483"/>
            <a:ext cx="4410517" cy="864100"/>
          </a:xfrm>
          <a:prstGeom prst="rect">
            <a:avLst/>
          </a:prstGeom>
        </p:spPr>
        <p:txBody>
          <a:bodyPr/>
          <a:lstStyle>
            <a:lvl1pPr>
              <a:lnSpc>
                <a:spcPct val="100000"/>
              </a:lnSpc>
              <a:defRPr sz="2000" b="1">
                <a:solidFill>
                  <a:srgbClr val="FA4616"/>
                </a:solidFill>
                <a:latin typeface="Arial" panose="020B0604020202020204" pitchFamily="34" charset="0"/>
                <a:cs typeface="Arial" panose="020B0604020202020204" pitchFamily="34" charset="0"/>
              </a:defRPr>
            </a:lvl1pPr>
          </a:lstStyle>
          <a:p>
            <a:r>
              <a:rPr lang="en-US"/>
              <a:t>Click to insert quote.</a:t>
            </a:r>
          </a:p>
        </p:txBody>
      </p:sp>
      <p:sp>
        <p:nvSpPr>
          <p:cNvPr id="16" name="Text Placeholder 15">
            <a:extLst>
              <a:ext uri="{FF2B5EF4-FFF2-40B4-BE49-F238E27FC236}">
                <a16:creationId xmlns:a16="http://schemas.microsoft.com/office/drawing/2014/main" id="{17DD9DC9-05DD-AB42-9E3F-93EFED27FBB6}"/>
              </a:ext>
            </a:extLst>
          </p:cNvPr>
          <p:cNvSpPr>
            <a:spLocks noGrp="1"/>
          </p:cNvSpPr>
          <p:nvPr>
            <p:ph type="body" sz="quarter" idx="13" hasCustomPrompt="1"/>
          </p:nvPr>
        </p:nvSpPr>
        <p:spPr>
          <a:xfrm>
            <a:off x="4276281" y="2793390"/>
            <a:ext cx="4410517" cy="781019"/>
          </a:xfrm>
          <a:prstGeom prst="rect">
            <a:avLst/>
          </a:prstGeom>
        </p:spPr>
        <p:txBody>
          <a:bodyPr/>
          <a:lstStyle>
            <a:lvl1pPr marL="0" indent="0">
              <a:lnSpc>
                <a:spcPct val="100000"/>
              </a:lnSpc>
              <a:buNone/>
              <a:defRPr sz="900">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US"/>
              <a:t>Click to edit text</a:t>
            </a:r>
          </a:p>
        </p:txBody>
      </p:sp>
      <p:sp>
        <p:nvSpPr>
          <p:cNvPr id="18" name="Text Placeholder 17">
            <a:extLst>
              <a:ext uri="{FF2B5EF4-FFF2-40B4-BE49-F238E27FC236}">
                <a16:creationId xmlns:a16="http://schemas.microsoft.com/office/drawing/2014/main" id="{B00445FD-D9F9-B942-9F9C-E614A99D5613}"/>
              </a:ext>
            </a:extLst>
          </p:cNvPr>
          <p:cNvSpPr>
            <a:spLocks noGrp="1"/>
          </p:cNvSpPr>
          <p:nvPr>
            <p:ph type="body" sz="quarter" idx="14" hasCustomPrompt="1"/>
          </p:nvPr>
        </p:nvSpPr>
        <p:spPr>
          <a:xfrm>
            <a:off x="4276281" y="3645990"/>
            <a:ext cx="4410517" cy="187391"/>
          </a:xfrm>
          <a:prstGeom prst="rect">
            <a:avLst/>
          </a:prstGeom>
        </p:spPr>
        <p:txBody>
          <a:bodyPr/>
          <a:lstStyle>
            <a:lvl1pPr marL="0" indent="0">
              <a:buNone/>
              <a:defRPr sz="900" b="1" i="0" baseline="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name</a:t>
            </a:r>
          </a:p>
        </p:txBody>
      </p:sp>
      <p:sp>
        <p:nvSpPr>
          <p:cNvPr id="9" name="TextBox 8">
            <a:extLst>
              <a:ext uri="{FF2B5EF4-FFF2-40B4-BE49-F238E27FC236}">
                <a16:creationId xmlns:a16="http://schemas.microsoft.com/office/drawing/2014/main" id="{223A2CCC-1E58-3145-BE89-0681FE17C10F}"/>
              </a:ext>
            </a:extLst>
          </p:cNvPr>
          <p:cNvSpPr txBox="1"/>
          <p:nvPr userDrawn="1"/>
        </p:nvSpPr>
        <p:spPr>
          <a:xfrm>
            <a:off x="4155570" y="1127546"/>
            <a:ext cx="616689" cy="595423"/>
          </a:xfrm>
          <a:prstGeom prst="rect">
            <a:avLst/>
          </a:prstGeom>
        </p:spPr>
        <p:txBody>
          <a:bodyPr vert="horz" wrap="square" lIns="91440" tIns="45720" rIns="91440" bIns="45720" rtlCol="0">
            <a:noAutofit/>
          </a:bodyPr>
          <a:lstStyle/>
          <a:p>
            <a: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pPr>
            <a:r>
              <a:rPr kumimoji="0" lang="en-US" sz="7200" b="1" i="0" u="none" strike="noStrike" kern="1200" cap="none" spc="0" normalizeH="0" baseline="0" noProof="0">
                <a:ln>
                  <a:noFill/>
                </a:ln>
                <a:solidFill>
                  <a:srgbClr val="2DCCD3"/>
                </a:solidFill>
                <a:effectLst/>
                <a:uLnTx/>
                <a:uFillTx/>
                <a:latin typeface="Arial Black" panose="020B0604020202020204" pitchFamily="34" charset="0"/>
                <a:ea typeface="+mn-ea"/>
                <a:cs typeface="Arial Black" panose="020B0604020202020204" pitchFamily="34" charset="0"/>
              </a:rPr>
              <a:t>“</a:t>
            </a:r>
          </a:p>
        </p:txBody>
      </p:sp>
      <p:sp>
        <p:nvSpPr>
          <p:cNvPr id="12" name="Slide Number Placeholder 2">
            <a:extLst>
              <a:ext uri="{FF2B5EF4-FFF2-40B4-BE49-F238E27FC236}">
                <a16:creationId xmlns:a16="http://schemas.microsoft.com/office/drawing/2014/main" id="{61C60CA7-760F-2048-B34F-FF66B717825D}"/>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3" name="Group 12">
            <a:extLst>
              <a:ext uri="{FF2B5EF4-FFF2-40B4-BE49-F238E27FC236}">
                <a16:creationId xmlns:a16="http://schemas.microsoft.com/office/drawing/2014/main" id="{CEF6A72B-A396-4748-8D54-E8C182E5F360}"/>
              </a:ext>
            </a:extLst>
          </p:cNvPr>
          <p:cNvGrpSpPr/>
          <p:nvPr userDrawn="1"/>
        </p:nvGrpSpPr>
        <p:grpSpPr>
          <a:xfrm>
            <a:off x="7773406" y="4735113"/>
            <a:ext cx="913394" cy="187391"/>
            <a:chOff x="3587766" y="2914650"/>
            <a:chExt cx="5014294" cy="1028736"/>
          </a:xfrm>
        </p:grpSpPr>
        <p:sp>
          <p:nvSpPr>
            <p:cNvPr id="15" name="Freeform 14">
              <a:extLst>
                <a:ext uri="{FF2B5EF4-FFF2-40B4-BE49-F238E27FC236}">
                  <a16:creationId xmlns:a16="http://schemas.microsoft.com/office/drawing/2014/main" id="{364F2826-C135-CD4A-A83A-E039A365789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EE237AE-3135-264A-A8B7-00FC0B6C8B3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A7D5CB2-0B6F-4A49-9134-ED6BAEEC054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5E9D054-31A9-8C4F-B014-F352F5B48F07}"/>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F05CA00-4EDA-2D47-A296-C8539594513C}"/>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218E3FB-5068-E248-9A7A-FB35E4552B9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804143F-C913-1C4C-891E-211CD68B9FA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4184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anted image + customer">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F7D266-0698-D641-BEC5-D462ABE3028B}"/>
              </a:ext>
            </a:extLst>
          </p:cNvPr>
          <p:cNvSpPr>
            <a:spLocks noGrp="1"/>
          </p:cNvSpPr>
          <p:nvPr>
            <p:ph type="title" hasCustomPrompt="1"/>
          </p:nvPr>
        </p:nvSpPr>
        <p:spPr>
          <a:xfrm>
            <a:off x="4276281" y="1786483"/>
            <a:ext cx="4410517" cy="318764"/>
          </a:xfrm>
          <a:prstGeom prst="rect">
            <a:avLst/>
          </a:prstGeom>
        </p:spPr>
        <p:txBody>
          <a:bodyPr/>
          <a:lstStyle>
            <a:lvl1pPr>
              <a:defRPr sz="2000" b="1">
                <a:solidFill>
                  <a:srgbClr val="FA4616"/>
                </a:solidFill>
                <a:latin typeface="Arial" panose="020B0604020202020204" pitchFamily="34" charset="0"/>
                <a:cs typeface="Arial" panose="020B0604020202020204" pitchFamily="34" charset="0"/>
              </a:defRPr>
            </a:lvl1pPr>
          </a:lstStyle>
          <a:p>
            <a:r>
              <a:rPr lang="en-US"/>
              <a:t>Customer Name</a:t>
            </a:r>
          </a:p>
        </p:txBody>
      </p:sp>
      <p:sp>
        <p:nvSpPr>
          <p:cNvPr id="16" name="Text Placeholder 15">
            <a:extLst>
              <a:ext uri="{FF2B5EF4-FFF2-40B4-BE49-F238E27FC236}">
                <a16:creationId xmlns:a16="http://schemas.microsoft.com/office/drawing/2014/main" id="{17DD9DC9-05DD-AB42-9E3F-93EFED27FBB6}"/>
              </a:ext>
            </a:extLst>
          </p:cNvPr>
          <p:cNvSpPr>
            <a:spLocks noGrp="1"/>
          </p:cNvSpPr>
          <p:nvPr>
            <p:ph type="body" sz="quarter" idx="13" hasCustomPrompt="1"/>
          </p:nvPr>
        </p:nvSpPr>
        <p:spPr>
          <a:xfrm>
            <a:off x="4276281" y="2254919"/>
            <a:ext cx="4410517" cy="1458340"/>
          </a:xfrm>
          <a:prstGeom prst="rect">
            <a:avLst/>
          </a:prstGeom>
        </p:spPr>
        <p:txBody>
          <a:bodyPr/>
          <a:lstStyle>
            <a:lvl1pPr marL="0" indent="0">
              <a:lnSpc>
                <a:spcPct val="100000"/>
              </a:lnSpc>
              <a:buNone/>
              <a:defRPr sz="900">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US"/>
              <a:t>Click to edit text</a:t>
            </a:r>
          </a:p>
        </p:txBody>
      </p:sp>
      <p:sp>
        <p:nvSpPr>
          <p:cNvPr id="8" name="Picture Placeholder 7">
            <a:extLst>
              <a:ext uri="{FF2B5EF4-FFF2-40B4-BE49-F238E27FC236}">
                <a16:creationId xmlns:a16="http://schemas.microsoft.com/office/drawing/2014/main" id="{C088822D-921F-434F-96F2-F49F57228D63}"/>
              </a:ext>
            </a:extLst>
          </p:cNvPr>
          <p:cNvSpPr>
            <a:spLocks noGrp="1"/>
          </p:cNvSpPr>
          <p:nvPr>
            <p:ph type="pic" sz="quarter" idx="15"/>
          </p:nvPr>
        </p:nvSpPr>
        <p:spPr>
          <a:xfrm>
            <a:off x="0" y="0"/>
            <a:ext cx="4657725" cy="5143500"/>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 fmla="*/ 0 w 4657725"/>
              <a:gd name="connsiteY0" fmla="*/ 0 h 5143500"/>
              <a:gd name="connsiteX1" fmla="*/ 4657725 w 4657725"/>
              <a:gd name="connsiteY1" fmla="*/ 0 h 5143500"/>
              <a:gd name="connsiteX2" fmla="*/ 1723139 w 4657725"/>
              <a:gd name="connsiteY2" fmla="*/ 5132867 h 5143500"/>
              <a:gd name="connsiteX3" fmla="*/ 0 w 4657725"/>
              <a:gd name="connsiteY3" fmla="*/ 5143500 h 5143500"/>
              <a:gd name="connsiteX4" fmla="*/ 0 w 4657725"/>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25" h="5143500">
                <a:moveTo>
                  <a:pt x="0" y="0"/>
                </a:moveTo>
                <a:lnTo>
                  <a:pt x="4657725" y="0"/>
                </a:lnTo>
                <a:lnTo>
                  <a:pt x="1723139" y="5132867"/>
                </a:lnTo>
                <a:lnTo>
                  <a:pt x="0" y="5143500"/>
                </a:lnTo>
                <a:lnTo>
                  <a:pt x="0" y="0"/>
                </a:lnTo>
                <a:close/>
              </a:path>
            </a:pathLst>
          </a:custGeom>
        </p:spPr>
        <p:txBody>
          <a:bodyPr/>
          <a:lstStyle/>
          <a:p>
            <a:endParaRPr lang="en-US"/>
          </a:p>
        </p:txBody>
      </p:sp>
      <p:sp>
        <p:nvSpPr>
          <p:cNvPr id="9" name="Slide Number Placeholder 2">
            <a:extLst>
              <a:ext uri="{FF2B5EF4-FFF2-40B4-BE49-F238E27FC236}">
                <a16:creationId xmlns:a16="http://schemas.microsoft.com/office/drawing/2014/main" id="{58FD5054-7958-4849-A841-19F10BAE4014}"/>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1" name="Group 10">
            <a:extLst>
              <a:ext uri="{FF2B5EF4-FFF2-40B4-BE49-F238E27FC236}">
                <a16:creationId xmlns:a16="http://schemas.microsoft.com/office/drawing/2014/main" id="{BA0201DA-416C-0A48-AB0C-D2F715B6FE67}"/>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235C2149-E0A2-074D-B214-B1CE60B110C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9134DC6-D733-7849-AC21-24BB4786C984}"/>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44A5D8F-E3B4-0A43-9200-534A73FF72BA}"/>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148CD7A-7256-1049-B792-0DA48D2A9B6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49C4789-A4F8-4B4F-9FB1-BEBA42696721}"/>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8130504-69E3-E240-973F-56FDDB4A8AD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A476D2-71C0-8D47-96D3-9FB12E11EA73}"/>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95909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lanted image + customer">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F7D266-0698-D641-BEC5-D462ABE3028B}"/>
              </a:ext>
            </a:extLst>
          </p:cNvPr>
          <p:cNvSpPr>
            <a:spLocks noGrp="1"/>
          </p:cNvSpPr>
          <p:nvPr>
            <p:ph type="title" hasCustomPrompt="1"/>
          </p:nvPr>
        </p:nvSpPr>
        <p:spPr>
          <a:xfrm>
            <a:off x="4276281" y="1786483"/>
            <a:ext cx="4410517" cy="318764"/>
          </a:xfrm>
          <a:prstGeom prst="rect">
            <a:avLst/>
          </a:prstGeom>
        </p:spPr>
        <p:txBody>
          <a:bodyPr/>
          <a:lstStyle>
            <a:lvl1pPr>
              <a:defRPr sz="2000" b="1">
                <a:solidFill>
                  <a:srgbClr val="FA4616"/>
                </a:solidFill>
                <a:latin typeface="Arial" panose="020B0604020202020204" pitchFamily="34" charset="0"/>
                <a:cs typeface="Arial" panose="020B0604020202020204" pitchFamily="34" charset="0"/>
              </a:defRPr>
            </a:lvl1pPr>
          </a:lstStyle>
          <a:p>
            <a:r>
              <a:rPr lang="en-US"/>
              <a:t>Customer Name</a:t>
            </a:r>
          </a:p>
        </p:txBody>
      </p:sp>
      <p:sp>
        <p:nvSpPr>
          <p:cNvPr id="8" name="Picture Placeholder 7">
            <a:extLst>
              <a:ext uri="{FF2B5EF4-FFF2-40B4-BE49-F238E27FC236}">
                <a16:creationId xmlns:a16="http://schemas.microsoft.com/office/drawing/2014/main" id="{C088822D-921F-434F-96F2-F49F57228D63}"/>
              </a:ext>
            </a:extLst>
          </p:cNvPr>
          <p:cNvSpPr>
            <a:spLocks noGrp="1"/>
          </p:cNvSpPr>
          <p:nvPr>
            <p:ph type="pic" sz="quarter" idx="15"/>
          </p:nvPr>
        </p:nvSpPr>
        <p:spPr>
          <a:xfrm>
            <a:off x="0" y="0"/>
            <a:ext cx="4657725" cy="5143500"/>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 fmla="*/ 0 w 4657725"/>
              <a:gd name="connsiteY0" fmla="*/ 0 h 5143500"/>
              <a:gd name="connsiteX1" fmla="*/ 4657725 w 4657725"/>
              <a:gd name="connsiteY1" fmla="*/ 0 h 5143500"/>
              <a:gd name="connsiteX2" fmla="*/ 1723139 w 4657725"/>
              <a:gd name="connsiteY2" fmla="*/ 5132867 h 5143500"/>
              <a:gd name="connsiteX3" fmla="*/ 0 w 4657725"/>
              <a:gd name="connsiteY3" fmla="*/ 5143500 h 5143500"/>
              <a:gd name="connsiteX4" fmla="*/ 0 w 4657725"/>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25" h="5143500">
                <a:moveTo>
                  <a:pt x="0" y="0"/>
                </a:moveTo>
                <a:lnTo>
                  <a:pt x="4657725" y="0"/>
                </a:lnTo>
                <a:lnTo>
                  <a:pt x="1723139" y="5132867"/>
                </a:lnTo>
                <a:lnTo>
                  <a:pt x="0" y="5143500"/>
                </a:lnTo>
                <a:lnTo>
                  <a:pt x="0" y="0"/>
                </a:lnTo>
                <a:close/>
              </a:path>
            </a:pathLst>
          </a:custGeom>
        </p:spPr>
        <p:txBody>
          <a:bodyPr/>
          <a:lstStyle/>
          <a:p>
            <a:endParaRPr lang="en-US"/>
          </a:p>
        </p:txBody>
      </p:sp>
      <p:sp>
        <p:nvSpPr>
          <p:cNvPr id="9" name="Slide Number Placeholder 2">
            <a:extLst>
              <a:ext uri="{FF2B5EF4-FFF2-40B4-BE49-F238E27FC236}">
                <a16:creationId xmlns:a16="http://schemas.microsoft.com/office/drawing/2014/main" id="{58FD5054-7958-4849-A841-19F10BAE4014}"/>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1" name="Group 10">
            <a:extLst>
              <a:ext uri="{FF2B5EF4-FFF2-40B4-BE49-F238E27FC236}">
                <a16:creationId xmlns:a16="http://schemas.microsoft.com/office/drawing/2014/main" id="{BA0201DA-416C-0A48-AB0C-D2F715B6FE67}"/>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235C2149-E0A2-074D-B214-B1CE60B110C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9134DC6-D733-7849-AC21-24BB4786C984}"/>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44A5D8F-E3B4-0A43-9200-534A73FF72BA}"/>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148CD7A-7256-1049-B792-0DA48D2A9B6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49C4789-A4F8-4B4F-9FB1-BEBA42696721}"/>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8130504-69E3-E240-973F-56FDDB4A8AD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A476D2-71C0-8D47-96D3-9FB12E11EA73}"/>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302734C2-767E-6541-B232-E782B566C669}"/>
              </a:ext>
            </a:extLst>
          </p:cNvPr>
          <p:cNvSpPr>
            <a:spLocks noGrp="1"/>
          </p:cNvSpPr>
          <p:nvPr>
            <p:ph type="body" sz="quarter" idx="16" hasCustomPrompt="1"/>
          </p:nvPr>
        </p:nvSpPr>
        <p:spPr>
          <a:xfrm>
            <a:off x="4276725" y="2449046"/>
            <a:ext cx="4410075" cy="318765"/>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sz="900" baseline="0">
                <a:solidFill>
                  <a:schemeClr val="tx1"/>
                </a:solidFill>
                <a:latin typeface="Arial" panose="020B0604020202020204" pitchFamily="34" charset="0"/>
              </a:defRPr>
            </a:lvl1pPr>
          </a:lstStyle>
          <a:p>
            <a:pPr marL="0" marR="0" lvl="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a:pPr>
            <a:r>
              <a:rPr lang="en-US" b="0" i="0" baseline="0">
                <a:solidFill>
                  <a:schemeClr val="tx1"/>
                </a:solidFill>
              </a:rPr>
              <a:t>Summarized description of customers challenge. Summarized description of customers challenge. Summarized description of customers challenge.</a:t>
            </a:r>
            <a:endParaRPr lang="en-US"/>
          </a:p>
        </p:txBody>
      </p:sp>
      <p:sp>
        <p:nvSpPr>
          <p:cNvPr id="22" name="Text Placeholder 2">
            <a:extLst>
              <a:ext uri="{FF2B5EF4-FFF2-40B4-BE49-F238E27FC236}">
                <a16:creationId xmlns:a16="http://schemas.microsoft.com/office/drawing/2014/main" id="{43AA3E63-900D-5D41-8FF8-888D7F78D0BE}"/>
              </a:ext>
            </a:extLst>
          </p:cNvPr>
          <p:cNvSpPr>
            <a:spLocks noGrp="1"/>
          </p:cNvSpPr>
          <p:nvPr>
            <p:ph type="body" sz="quarter" idx="18" hasCustomPrompt="1"/>
          </p:nvPr>
        </p:nvSpPr>
        <p:spPr>
          <a:xfrm>
            <a:off x="4276725" y="3133190"/>
            <a:ext cx="4410075" cy="728795"/>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sz="900" baseline="0">
                <a:solidFill>
                  <a:schemeClr val="tx1"/>
                </a:solidFill>
                <a:latin typeface="Arial" panose="020B0604020202020204" pitchFamily="34" charset="0"/>
              </a:defRPr>
            </a:lvl1pPr>
          </a:lstStyle>
          <a:p>
            <a:r>
              <a:rPr lang="en-US" b="0" i="0" baseline="0">
                <a:solidFill>
                  <a:schemeClr val="tx1"/>
                </a:solidFill>
              </a:rPr>
              <a:t>Summarized description of our solution. Summarized description of our solution. Summarized description of our solution. Summarized description of our solution. Summarized description of our solution. Summarized description of our solution. Summarized description of our solution. Summarized description of our solution.</a:t>
            </a:r>
            <a:endParaRPr lang="en-US"/>
          </a:p>
        </p:txBody>
      </p:sp>
      <p:sp>
        <p:nvSpPr>
          <p:cNvPr id="7" name="Text Placeholder 6">
            <a:extLst>
              <a:ext uri="{FF2B5EF4-FFF2-40B4-BE49-F238E27FC236}">
                <a16:creationId xmlns:a16="http://schemas.microsoft.com/office/drawing/2014/main" id="{7949C6C6-3744-ED44-BDD0-1685FC468144}"/>
              </a:ext>
            </a:extLst>
          </p:cNvPr>
          <p:cNvSpPr>
            <a:spLocks noGrp="1"/>
          </p:cNvSpPr>
          <p:nvPr>
            <p:ph type="body" sz="quarter" idx="20" hasCustomPrompt="1"/>
          </p:nvPr>
        </p:nvSpPr>
        <p:spPr>
          <a:xfrm>
            <a:off x="4276725" y="2927325"/>
            <a:ext cx="4410073" cy="187392"/>
          </a:xfrm>
        </p:spPr>
        <p:txBody>
          <a:bodyPr/>
          <a:lstStyle>
            <a:lvl1pPr marL="0" indent="0">
              <a:buNone/>
              <a:defRPr sz="900" b="1" i="0" baseline="0">
                <a:solidFill>
                  <a:schemeClr val="bg2"/>
                </a:solidFill>
                <a:latin typeface="Arial" panose="020B0604020202020204" pitchFamily="34" charset="0"/>
              </a:defRPr>
            </a:lvl1pPr>
          </a:lstStyle>
          <a:p>
            <a:pPr lvl="0"/>
            <a:r>
              <a:rPr lang="en-US"/>
              <a:t>Our Solution</a:t>
            </a:r>
          </a:p>
        </p:txBody>
      </p:sp>
      <p:sp>
        <p:nvSpPr>
          <p:cNvPr id="23" name="Text Placeholder 6">
            <a:extLst>
              <a:ext uri="{FF2B5EF4-FFF2-40B4-BE49-F238E27FC236}">
                <a16:creationId xmlns:a16="http://schemas.microsoft.com/office/drawing/2014/main" id="{BA2A3078-9CE2-1B4C-ADA4-8F4DA8DC7548}"/>
              </a:ext>
            </a:extLst>
          </p:cNvPr>
          <p:cNvSpPr>
            <a:spLocks noGrp="1"/>
          </p:cNvSpPr>
          <p:nvPr>
            <p:ph type="body" sz="quarter" idx="21" hasCustomPrompt="1"/>
          </p:nvPr>
        </p:nvSpPr>
        <p:spPr>
          <a:xfrm>
            <a:off x="4276725" y="2243834"/>
            <a:ext cx="4410073" cy="187392"/>
          </a:xfrm>
        </p:spPr>
        <p:txBody>
          <a:bodyPr/>
          <a:lstStyle>
            <a:lvl1pPr marL="0" indent="0">
              <a:buNone/>
              <a:defRPr sz="900" b="1" i="0" baseline="0">
                <a:solidFill>
                  <a:schemeClr val="bg2"/>
                </a:solidFill>
                <a:latin typeface="Arial" panose="020B0604020202020204" pitchFamily="34" charset="0"/>
              </a:defRPr>
            </a:lvl1pPr>
          </a:lstStyle>
          <a:p>
            <a:pPr lvl="0"/>
            <a:r>
              <a:rPr lang="en-US"/>
              <a:t>Their Challenge</a:t>
            </a:r>
          </a:p>
        </p:txBody>
      </p:sp>
    </p:spTree>
    <p:extLst>
      <p:ext uri="{BB962C8B-B14F-4D97-AF65-F5344CB8AC3E}">
        <p14:creationId xmlns:p14="http://schemas.microsoft.com/office/powerpoint/2010/main" val="103239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14233" y="16587"/>
            <a:ext cx="9152128" cy="5148072"/>
          </a:xfrm>
          <a:prstGeom prst="rect">
            <a:avLst/>
          </a:prstGeom>
        </p:spPr>
      </p:pic>
      <p:sp>
        <p:nvSpPr>
          <p:cNvPr id="12" name="Triangle 8">
            <a:extLst>
              <a:ext uri="{FF2B5EF4-FFF2-40B4-BE49-F238E27FC236}">
                <a16:creationId xmlns:a16="http://schemas.microsoft.com/office/drawing/2014/main" id="{3CADECD2-F93E-43C8-818C-D4DF03536A58}"/>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pic>
        <p:nvPicPr>
          <p:cNvPr id="7" name="Picture 6">
            <a:extLst>
              <a:ext uri="{FF2B5EF4-FFF2-40B4-BE49-F238E27FC236}">
                <a16:creationId xmlns:a16="http://schemas.microsoft.com/office/drawing/2014/main" id="{CFE2201A-E9D2-9A49-BCEC-995736CFE3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679111" y="1014387"/>
            <a:ext cx="4238156" cy="3262312"/>
          </a:xfrm>
          <a:prstGeom prst="rect">
            <a:avLst/>
          </a:prstGeom>
        </p:spPr>
      </p:pic>
      <p:sp>
        <p:nvSpPr>
          <p:cNvPr id="11" name="Text Placeholder 10">
            <a:extLst>
              <a:ext uri="{FF2B5EF4-FFF2-40B4-BE49-F238E27FC236}">
                <a16:creationId xmlns:a16="http://schemas.microsoft.com/office/drawing/2014/main" id="{DD9DCBE7-1DEB-8346-8E4E-A383DF3652E9}"/>
              </a:ext>
            </a:extLst>
          </p:cNvPr>
          <p:cNvSpPr>
            <a:spLocks noGrp="1"/>
          </p:cNvSpPr>
          <p:nvPr userDrawn="1">
            <p:ph type="body" sz="quarter" idx="13" hasCustomPrompt="1"/>
          </p:nvPr>
        </p:nvSpPr>
        <p:spPr>
          <a:xfrm>
            <a:off x="471055" y="1242875"/>
            <a:ext cx="4145369" cy="2782587"/>
          </a:xfrm>
          <a:prstGeom prst="rect">
            <a:avLst/>
          </a:prstGeom>
        </p:spPr>
        <p:txBody>
          <a:bodyPr anchor="t">
            <a:noAutofit/>
          </a:bodyPr>
          <a:lstStyle>
            <a:lvl1pPr marL="228600" indent="-228600" defTabSz="228600">
              <a:lnSpc>
                <a:spcPct val="100000"/>
              </a:lnSpc>
              <a:spcAft>
                <a:spcPts val="900"/>
              </a:spcAft>
              <a:buClr>
                <a:schemeClr val="bg1"/>
              </a:buClr>
              <a:tabLst>
                <a:tab pos="228600" algn="l"/>
                <a:tab pos="457200" algn="l"/>
                <a:tab pos="685800" algn="l"/>
                <a:tab pos="914400" algn="l"/>
                <a:tab pos="1143000" algn="l"/>
              </a:tabLst>
              <a:defRPr lang="en-US" sz="1400" smtClean="0">
                <a:solidFill>
                  <a:schemeClr val="bg1"/>
                </a:solidFill>
                <a:effectLst/>
              </a:defRPr>
            </a:lvl1pPr>
            <a:lvl2pPr marL="342900" indent="0">
              <a:buNone/>
              <a:defRPr/>
            </a:lvl2pPr>
            <a:lvl7pPr marL="2057400" indent="0">
              <a:buNone/>
              <a:defRPr/>
            </a:lvl7pPr>
          </a:lstStyle>
          <a:p>
            <a:r>
              <a:rPr lang="en-US">
                <a:solidFill>
                  <a:srgbClr val="FFFFFF"/>
                </a:solidFill>
                <a:effectLst/>
                <a:latin typeface="Arial" panose="020B0604020202020204" pitchFamily="34" charset="0"/>
              </a:rPr>
              <a:t>Mockup will be locked on slide so the ppt creator will be able to insert GUI behind screen</a:t>
            </a:r>
          </a:p>
          <a:p>
            <a:r>
              <a:rPr lang="en-US" err="1">
                <a:solidFill>
                  <a:srgbClr val="FFFFFF"/>
                </a:solidFill>
                <a:effectLst/>
                <a:latin typeface="Arial" panose="020B0604020202020204" pitchFamily="34" charset="0"/>
              </a:rPr>
              <a:t>Esti</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quistotate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il</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ipsant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etur</a:t>
            </a:r>
            <a:r>
              <a:rPr lang="en-US">
                <a:solidFill>
                  <a:srgbClr val="FFFFFF"/>
                </a:solidFill>
                <a:effectLst/>
                <a:latin typeface="Arial" panose="020B0604020202020204" pitchFamily="34" charset="0"/>
              </a:rPr>
              <a:t>? Qui </a:t>
            </a:r>
            <a:r>
              <a:rPr lang="en-US" err="1">
                <a:solidFill>
                  <a:srgbClr val="FFFFFF"/>
                </a:solidFill>
                <a:effectLst/>
                <a:latin typeface="Arial" panose="020B0604020202020204" pitchFamily="34" charset="0"/>
              </a:rPr>
              <a:t>temolessum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dolupta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temoluptia</a:t>
            </a:r>
            <a:r>
              <a:rPr lang="en-US">
                <a:solidFill>
                  <a:srgbClr val="FFFFFF"/>
                </a:solidFill>
                <a:effectLst/>
                <a:latin typeface="Arial" panose="020B0604020202020204" pitchFamily="34" charset="0"/>
              </a:rPr>
              <a:t> de </a:t>
            </a:r>
            <a:r>
              <a:rPr lang="en-US" err="1">
                <a:solidFill>
                  <a:srgbClr val="FFFFFF"/>
                </a:solidFill>
                <a:effectLst/>
                <a:latin typeface="Arial" panose="020B0604020202020204" pitchFamily="34" charset="0"/>
              </a:rPr>
              <a:t>sapicient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voluptas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facculpa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volores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editiandit</a:t>
            </a:r>
            <a:r>
              <a:rPr lang="en-US">
                <a:solidFill>
                  <a:srgbClr val="FFFFFF"/>
                </a:solidFill>
                <a:effectLst/>
                <a:latin typeface="Arial" panose="020B0604020202020204" pitchFamily="34" charset="0"/>
              </a:rPr>
              <a:t> int </a:t>
            </a:r>
            <a:r>
              <a:rPr lang="en-US" err="1">
                <a:solidFill>
                  <a:srgbClr val="FFFFFF"/>
                </a:solidFill>
                <a:effectLst/>
                <a:latin typeface="Arial" panose="020B0604020202020204" pitchFamily="34" charset="0"/>
              </a:rPr>
              <a:t>reperis</a:t>
            </a:r>
            <a:r>
              <a:rPr lang="en-US">
                <a:solidFill>
                  <a:srgbClr val="FFFFFF"/>
                </a:solidFill>
                <a:effectLst/>
                <a:latin typeface="Arial" panose="020B0604020202020204" pitchFamily="34" charset="0"/>
              </a:rPr>
              <a:t> dem </a:t>
            </a:r>
            <a:r>
              <a:rPr lang="en-US" err="1">
                <a:solidFill>
                  <a:srgbClr val="FFFFFF"/>
                </a:solidFill>
                <a:effectLst/>
                <a:latin typeface="Arial" panose="020B0604020202020204" pitchFamily="34" charset="0"/>
              </a:rPr>
              <a:t>duci</a:t>
            </a:r>
            <a:r>
              <a:rPr lang="en-US">
                <a:solidFill>
                  <a:srgbClr val="FFFFFF"/>
                </a:solidFill>
                <a:effectLst/>
                <a:latin typeface="Arial" panose="020B0604020202020204" pitchFamily="34" charset="0"/>
              </a:rPr>
              <a:t>.</a:t>
            </a:r>
          </a:p>
          <a:p>
            <a:r>
              <a:rPr lang="en-US">
                <a:solidFill>
                  <a:srgbClr val="FFFFFF"/>
                </a:solidFill>
                <a:effectLst/>
                <a:latin typeface="Arial" panose="020B0604020202020204" pitchFamily="34" charset="0"/>
              </a:rPr>
              <a:t>Ovid </a:t>
            </a:r>
            <a:r>
              <a:rPr lang="en-US" err="1">
                <a:solidFill>
                  <a:srgbClr val="FFFFFF"/>
                </a:solidFill>
                <a:effectLst/>
                <a:latin typeface="Arial" panose="020B0604020202020204" pitchFamily="34" charset="0"/>
              </a:rPr>
              <a:t>eatia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dolent</a:t>
            </a:r>
            <a:r>
              <a:rPr lang="en-US">
                <a:solidFill>
                  <a:srgbClr val="FFFFFF"/>
                </a:solidFill>
                <a:effectLst/>
                <a:latin typeface="Arial" panose="020B0604020202020204" pitchFamily="34" charset="0"/>
              </a:rPr>
              <a:t> am </a:t>
            </a:r>
            <a:r>
              <a:rPr lang="en-US" err="1">
                <a:solidFill>
                  <a:srgbClr val="FFFFFF"/>
                </a:solidFill>
                <a:effectLst/>
                <a:latin typeface="Arial" panose="020B0604020202020204" pitchFamily="34" charset="0"/>
              </a:rPr>
              <a:t>assequiam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eictotatures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officia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faccum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facere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nulparia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volupis</a:t>
            </a:r>
            <a:r>
              <a:rPr lang="en-US">
                <a:solidFill>
                  <a:srgbClr val="FFFFFF"/>
                </a:solidFill>
                <a:effectLst/>
                <a:latin typeface="Arial" panose="020B0604020202020204" pitchFamily="34" charset="0"/>
              </a:rPr>
              <a:t> res et alit </a:t>
            </a:r>
            <a:r>
              <a:rPr lang="en-US" err="1">
                <a:solidFill>
                  <a:srgbClr val="FFFFFF"/>
                </a:solidFill>
                <a:effectLst/>
                <a:latin typeface="Arial" panose="020B0604020202020204" pitchFamily="34" charset="0"/>
              </a:rPr>
              <a:t>quibus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quis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volorum</a:t>
            </a:r>
            <a:r>
              <a:rPr lang="en-US">
                <a:solidFill>
                  <a:srgbClr val="FFFFFF"/>
                </a:solidFill>
                <a:effectLst/>
                <a:latin typeface="Arial" panose="020B0604020202020204" pitchFamily="34" charset="0"/>
              </a:rPr>
              <a:t> et, arum.</a:t>
            </a:r>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5147374" y="1385161"/>
            <a:ext cx="3289515" cy="1840424"/>
          </a:xfrm>
          <a:prstGeom prst="rect">
            <a:avLst/>
          </a:prstGeom>
        </p:spPr>
        <p:txBody>
          <a:bodyPr anchor="t"/>
          <a:lstStyle>
            <a:lvl1pPr marL="0" indent="0" algn="ctr">
              <a:buNone/>
              <a:defRPr>
                <a:solidFill>
                  <a:schemeClr val="bg1"/>
                </a:solidFill>
              </a:defRPr>
            </a:lvl1pPr>
          </a:lstStyle>
          <a:p>
            <a:endParaRPr lang="en-CA"/>
          </a:p>
        </p:txBody>
      </p:sp>
      <p:sp>
        <p:nvSpPr>
          <p:cNvPr id="17" name="Slide Number Placeholder 2">
            <a:extLst>
              <a:ext uri="{FF2B5EF4-FFF2-40B4-BE49-F238E27FC236}">
                <a16:creationId xmlns:a16="http://schemas.microsoft.com/office/drawing/2014/main" id="{F19F58AB-6926-7F49-8FF3-72D8033ADF4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3" name="Slide Number Placeholder 5">
            <a:extLst>
              <a:ext uri="{FF2B5EF4-FFF2-40B4-BE49-F238E27FC236}">
                <a16:creationId xmlns:a16="http://schemas.microsoft.com/office/drawing/2014/main" id="{F130C9BA-CE91-6A49-A45E-1F80751618E7}"/>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35" name="Group 34">
            <a:extLst>
              <a:ext uri="{FF2B5EF4-FFF2-40B4-BE49-F238E27FC236}">
                <a16:creationId xmlns:a16="http://schemas.microsoft.com/office/drawing/2014/main" id="{51484DCA-FD23-4A4E-9B32-9FE4F8C56ADF}"/>
              </a:ext>
            </a:extLst>
          </p:cNvPr>
          <p:cNvGrpSpPr/>
          <p:nvPr userDrawn="1"/>
        </p:nvGrpSpPr>
        <p:grpSpPr>
          <a:xfrm>
            <a:off x="7773406" y="4735113"/>
            <a:ext cx="913394" cy="187391"/>
            <a:chOff x="3587766" y="2914650"/>
            <a:chExt cx="5014294" cy="1028736"/>
          </a:xfrm>
        </p:grpSpPr>
        <p:sp>
          <p:nvSpPr>
            <p:cNvPr id="36" name="Freeform 35">
              <a:extLst>
                <a:ext uri="{FF2B5EF4-FFF2-40B4-BE49-F238E27FC236}">
                  <a16:creationId xmlns:a16="http://schemas.microsoft.com/office/drawing/2014/main" id="{8560FC8C-948D-E341-B906-8F6D328C3169}"/>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A89F2DD-B331-B348-B753-4C89DADC9F2E}"/>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4D7A64A-E423-EA48-8EAF-6047731013A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F38B391-5629-094C-B66C-274AD82237D2}"/>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F3ACC9A-CF67-414F-8586-7FBF64587AF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D1D9688-9AFF-E54F-B3D6-EA4ABF142D0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21DC0189-E81C-E447-8E63-19257C8FEE4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17099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0" y="0"/>
            <a:ext cx="9152128" cy="5148072"/>
          </a:xfrm>
          <a:prstGeom prst="rect">
            <a:avLst/>
          </a:prstGeom>
        </p:spPr>
      </p:pic>
      <p:pic>
        <p:nvPicPr>
          <p:cNvPr id="15" name="Picture 14">
            <a:extLst>
              <a:ext uri="{FF2B5EF4-FFF2-40B4-BE49-F238E27FC236}">
                <a16:creationId xmlns:a16="http://schemas.microsoft.com/office/drawing/2014/main" id="{68509E27-701C-495D-8670-6819F1568A8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370632" y="1014387"/>
            <a:ext cx="4672474" cy="3114726"/>
          </a:xfrm>
          <a:prstGeom prst="rect">
            <a:avLst/>
          </a:prstGeom>
        </p:spPr>
      </p:pic>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sp>
        <p:nvSpPr>
          <p:cNvPr id="11" name="Text Placeholder 10">
            <a:extLst>
              <a:ext uri="{FF2B5EF4-FFF2-40B4-BE49-F238E27FC236}">
                <a16:creationId xmlns:a16="http://schemas.microsoft.com/office/drawing/2014/main" id="{DD9DCBE7-1DEB-8346-8E4E-A383DF3652E9}"/>
              </a:ext>
            </a:extLst>
          </p:cNvPr>
          <p:cNvSpPr>
            <a:spLocks noGrp="1"/>
          </p:cNvSpPr>
          <p:nvPr userDrawn="1">
            <p:ph type="body" sz="quarter" idx="13" hasCustomPrompt="1"/>
          </p:nvPr>
        </p:nvSpPr>
        <p:spPr>
          <a:xfrm>
            <a:off x="471055" y="1242875"/>
            <a:ext cx="4145369" cy="2782587"/>
          </a:xfrm>
          <a:prstGeom prst="rect">
            <a:avLst/>
          </a:prstGeom>
        </p:spPr>
        <p:txBody>
          <a:bodyPr anchor="t">
            <a:noAutofit/>
          </a:bodyPr>
          <a:lstStyle>
            <a:lvl1pPr marL="228600" indent="-228600">
              <a:lnSpc>
                <a:spcPct val="100000"/>
              </a:lnSpc>
              <a:spcAft>
                <a:spcPts val="900"/>
              </a:spcAft>
              <a:buClr>
                <a:schemeClr val="bg1"/>
              </a:buClr>
              <a:tabLst/>
              <a:defRPr lang="en-US" sz="1400" smtClean="0">
                <a:solidFill>
                  <a:schemeClr val="bg1"/>
                </a:solidFill>
                <a:effectLst/>
              </a:defRPr>
            </a:lvl1pPr>
          </a:lstStyle>
          <a:p>
            <a:r>
              <a:rPr lang="en-US">
                <a:solidFill>
                  <a:srgbClr val="FFFFFF"/>
                </a:solidFill>
                <a:effectLst/>
                <a:latin typeface="Arial" panose="020B0604020202020204" pitchFamily="34" charset="0"/>
              </a:rPr>
              <a:t>Mockup will be locked on slide so the ppt creator will be able to insert GUI behind screen</a:t>
            </a:r>
          </a:p>
          <a:p>
            <a:r>
              <a:rPr lang="en-US" err="1">
                <a:solidFill>
                  <a:srgbClr val="FFFFFF"/>
                </a:solidFill>
                <a:effectLst/>
                <a:latin typeface="Arial" panose="020B0604020202020204" pitchFamily="34" charset="0"/>
              </a:rPr>
              <a:t>Esti</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quistotate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il</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ipsant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etur</a:t>
            </a:r>
            <a:r>
              <a:rPr lang="en-US">
                <a:solidFill>
                  <a:srgbClr val="FFFFFF"/>
                </a:solidFill>
                <a:effectLst/>
                <a:latin typeface="Arial" panose="020B0604020202020204" pitchFamily="34" charset="0"/>
              </a:rPr>
              <a:t>? Qui </a:t>
            </a:r>
            <a:r>
              <a:rPr lang="en-US" err="1">
                <a:solidFill>
                  <a:srgbClr val="FFFFFF"/>
                </a:solidFill>
                <a:effectLst/>
                <a:latin typeface="Arial" panose="020B0604020202020204" pitchFamily="34" charset="0"/>
              </a:rPr>
              <a:t>temolessum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dolupta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temoluptia</a:t>
            </a:r>
            <a:r>
              <a:rPr lang="en-US">
                <a:solidFill>
                  <a:srgbClr val="FFFFFF"/>
                </a:solidFill>
                <a:effectLst/>
                <a:latin typeface="Arial" panose="020B0604020202020204" pitchFamily="34" charset="0"/>
              </a:rPr>
              <a:t> de </a:t>
            </a:r>
            <a:r>
              <a:rPr lang="en-US" err="1">
                <a:solidFill>
                  <a:srgbClr val="FFFFFF"/>
                </a:solidFill>
                <a:effectLst/>
                <a:latin typeface="Arial" panose="020B0604020202020204" pitchFamily="34" charset="0"/>
              </a:rPr>
              <a:t>sapicient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voluptas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facculpa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volores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editiandit</a:t>
            </a:r>
            <a:r>
              <a:rPr lang="en-US">
                <a:solidFill>
                  <a:srgbClr val="FFFFFF"/>
                </a:solidFill>
                <a:effectLst/>
                <a:latin typeface="Arial" panose="020B0604020202020204" pitchFamily="34" charset="0"/>
              </a:rPr>
              <a:t> int </a:t>
            </a:r>
            <a:r>
              <a:rPr lang="en-US" err="1">
                <a:solidFill>
                  <a:srgbClr val="FFFFFF"/>
                </a:solidFill>
                <a:effectLst/>
                <a:latin typeface="Arial" panose="020B0604020202020204" pitchFamily="34" charset="0"/>
              </a:rPr>
              <a:t>reperis</a:t>
            </a:r>
            <a:r>
              <a:rPr lang="en-US">
                <a:solidFill>
                  <a:srgbClr val="FFFFFF"/>
                </a:solidFill>
                <a:effectLst/>
                <a:latin typeface="Arial" panose="020B0604020202020204" pitchFamily="34" charset="0"/>
              </a:rPr>
              <a:t> dem </a:t>
            </a:r>
            <a:r>
              <a:rPr lang="en-US" err="1">
                <a:solidFill>
                  <a:srgbClr val="FFFFFF"/>
                </a:solidFill>
                <a:effectLst/>
                <a:latin typeface="Arial" panose="020B0604020202020204" pitchFamily="34" charset="0"/>
              </a:rPr>
              <a:t>duci</a:t>
            </a:r>
            <a:r>
              <a:rPr lang="en-US">
                <a:solidFill>
                  <a:srgbClr val="FFFFFF"/>
                </a:solidFill>
                <a:effectLst/>
                <a:latin typeface="Arial" panose="020B0604020202020204" pitchFamily="34" charset="0"/>
              </a:rPr>
              <a:t>.</a:t>
            </a:r>
          </a:p>
          <a:p>
            <a:r>
              <a:rPr lang="en-US">
                <a:solidFill>
                  <a:srgbClr val="FFFFFF"/>
                </a:solidFill>
                <a:effectLst/>
                <a:latin typeface="Arial" panose="020B0604020202020204" pitchFamily="34" charset="0"/>
              </a:rPr>
              <a:t>Ovid </a:t>
            </a:r>
            <a:r>
              <a:rPr lang="en-US" err="1">
                <a:solidFill>
                  <a:srgbClr val="FFFFFF"/>
                </a:solidFill>
                <a:effectLst/>
                <a:latin typeface="Arial" panose="020B0604020202020204" pitchFamily="34" charset="0"/>
              </a:rPr>
              <a:t>eatia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dolent</a:t>
            </a:r>
            <a:r>
              <a:rPr lang="en-US">
                <a:solidFill>
                  <a:srgbClr val="FFFFFF"/>
                </a:solidFill>
                <a:effectLst/>
                <a:latin typeface="Arial" panose="020B0604020202020204" pitchFamily="34" charset="0"/>
              </a:rPr>
              <a:t> am </a:t>
            </a:r>
            <a:r>
              <a:rPr lang="en-US" err="1">
                <a:solidFill>
                  <a:srgbClr val="FFFFFF"/>
                </a:solidFill>
                <a:effectLst/>
                <a:latin typeface="Arial" panose="020B0604020202020204" pitchFamily="34" charset="0"/>
              </a:rPr>
              <a:t>assequiam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eictotatures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officia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faccum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facere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nulparia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volupis</a:t>
            </a:r>
            <a:r>
              <a:rPr lang="en-US">
                <a:solidFill>
                  <a:srgbClr val="FFFFFF"/>
                </a:solidFill>
                <a:effectLst/>
                <a:latin typeface="Arial" panose="020B0604020202020204" pitchFamily="34" charset="0"/>
              </a:rPr>
              <a:t> res et alit </a:t>
            </a:r>
            <a:r>
              <a:rPr lang="en-US" err="1">
                <a:solidFill>
                  <a:srgbClr val="FFFFFF"/>
                </a:solidFill>
                <a:effectLst/>
                <a:latin typeface="Arial" panose="020B0604020202020204" pitchFamily="34" charset="0"/>
              </a:rPr>
              <a:t>quibus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quis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volorum</a:t>
            </a:r>
            <a:r>
              <a:rPr lang="en-US">
                <a:solidFill>
                  <a:srgbClr val="FFFFFF"/>
                </a:solidFill>
                <a:effectLst/>
                <a:latin typeface="Arial" panose="020B0604020202020204" pitchFamily="34" charset="0"/>
              </a:rPr>
              <a:t> et, arum.</a:t>
            </a:r>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5110372" y="1535618"/>
            <a:ext cx="3191256" cy="1956704"/>
          </a:xfrm>
          <a:prstGeom prst="rect">
            <a:avLst/>
          </a:prstGeom>
        </p:spPr>
        <p:txBody>
          <a:bodyPr anchor="t"/>
          <a:lstStyle>
            <a:lvl1pPr marL="0" indent="0" algn="ctr">
              <a:buNone/>
              <a:defRPr>
                <a:solidFill>
                  <a:schemeClr val="bg1"/>
                </a:solidFill>
              </a:defRPr>
            </a:lvl1pPr>
          </a:lstStyle>
          <a:p>
            <a:endParaRPr lang="en-CA"/>
          </a:p>
        </p:txBody>
      </p:sp>
      <p:sp>
        <p:nvSpPr>
          <p:cNvPr id="18" name="Slide Number Placeholder 2">
            <a:extLst>
              <a:ext uri="{FF2B5EF4-FFF2-40B4-BE49-F238E27FC236}">
                <a16:creationId xmlns:a16="http://schemas.microsoft.com/office/drawing/2014/main" id="{E6E12A1D-C745-2845-92EE-6DE13D65BB57}"/>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3" name="Slide Number Placeholder 5">
            <a:extLst>
              <a:ext uri="{FF2B5EF4-FFF2-40B4-BE49-F238E27FC236}">
                <a16:creationId xmlns:a16="http://schemas.microsoft.com/office/drawing/2014/main" id="{493D5C50-895E-334C-9D1B-255A45CE81B6}"/>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sp>
        <p:nvSpPr>
          <p:cNvPr id="19" name="Triangle 8">
            <a:extLst>
              <a:ext uri="{FF2B5EF4-FFF2-40B4-BE49-F238E27FC236}">
                <a16:creationId xmlns:a16="http://schemas.microsoft.com/office/drawing/2014/main" id="{2B68D599-3B3D-5848-B2E5-F848F384F9D6}"/>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A8BE20F-4773-4E44-BB30-8C3C74A29250}"/>
              </a:ext>
            </a:extLst>
          </p:cNvPr>
          <p:cNvGrpSpPr/>
          <p:nvPr userDrawn="1"/>
        </p:nvGrpSpPr>
        <p:grpSpPr>
          <a:xfrm>
            <a:off x="7773406" y="4735113"/>
            <a:ext cx="913394" cy="187391"/>
            <a:chOff x="3587766" y="2914650"/>
            <a:chExt cx="5014294" cy="1028736"/>
          </a:xfrm>
        </p:grpSpPr>
        <p:sp>
          <p:nvSpPr>
            <p:cNvPr id="16" name="Freeform 15">
              <a:extLst>
                <a:ext uri="{FF2B5EF4-FFF2-40B4-BE49-F238E27FC236}">
                  <a16:creationId xmlns:a16="http://schemas.microsoft.com/office/drawing/2014/main" id="{234FDD32-5A27-354B-AABC-3A8BFFD57A8C}"/>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E8E9929-48C1-EE4A-B9BF-C381ACC2A1BB}"/>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04C9F72-21B5-6D4C-A616-14E399E200D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7EA96AA-2AF6-EF44-BECA-C52C142713C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B78DE1-4A79-324A-8560-0B9826491F52}"/>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A763137-463A-7846-B6EF-8480F87C6C8A}"/>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FEB7596-E79D-A545-84C6-D4CA5910FF2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9571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C554A42-1DAE-1440-9631-83374A3A0E68}"/>
              </a:ext>
            </a:extLst>
          </p:cNvPr>
          <p:cNvSpPr>
            <a:spLocks noGrp="1"/>
          </p:cNvSpPr>
          <p:nvPr>
            <p:ph type="sldNum" sz="quarter" idx="10"/>
          </p:nvPr>
        </p:nvSpPr>
        <p:spPr>
          <a:xfrm>
            <a:off x="457200" y="4648185"/>
            <a:ext cx="2057400" cy="274320"/>
          </a:xfrm>
        </p:spPr>
        <p:txBody>
          <a:bodyPr/>
          <a:lstStyle/>
          <a:p>
            <a:fld id="{C51B5984-C094-0A42-BFB6-9F57449A1222}" type="slidenum">
              <a:rPr lang="en-US" smtClean="0"/>
              <a:pPr/>
              <a:t>‹#›</a:t>
            </a:fld>
            <a:endParaRPr lang="en-US"/>
          </a:p>
        </p:txBody>
      </p:sp>
      <p:sp>
        <p:nvSpPr>
          <p:cNvPr id="6" name="Text Placeholder 10">
            <a:extLst>
              <a:ext uri="{FF2B5EF4-FFF2-40B4-BE49-F238E27FC236}">
                <a16:creationId xmlns:a16="http://schemas.microsoft.com/office/drawing/2014/main" id="{DBE2FA95-925F-8F4A-9002-CF04AA1365C8}"/>
              </a:ext>
            </a:extLst>
          </p:cNvPr>
          <p:cNvSpPr>
            <a:spLocks noGrp="1"/>
          </p:cNvSpPr>
          <p:nvPr>
            <p:ph type="body" sz="quarter" idx="11"/>
          </p:nvPr>
        </p:nvSpPr>
        <p:spPr>
          <a:xfrm>
            <a:off x="457200" y="984070"/>
            <a:ext cx="8215744" cy="3445524"/>
          </a:xfrm>
        </p:spPr>
        <p:txBody>
          <a:bodyPr/>
          <a:lstStyle>
            <a:lvl1pPr marL="0" indent="0">
              <a:buNone/>
              <a:defRPr/>
            </a:lvl1pPr>
          </a:lstStyle>
          <a:p>
            <a:pPr lvl="0"/>
            <a:r>
              <a:rPr lang="en-US"/>
              <a:t>Click to edit Master text styles</a:t>
            </a:r>
          </a:p>
        </p:txBody>
      </p:sp>
      <p:grpSp>
        <p:nvGrpSpPr>
          <p:cNvPr id="24" name="Group 23">
            <a:extLst>
              <a:ext uri="{FF2B5EF4-FFF2-40B4-BE49-F238E27FC236}">
                <a16:creationId xmlns:a16="http://schemas.microsoft.com/office/drawing/2014/main" id="{975A7E23-457B-9A4E-8DC5-2623D74C8A84}"/>
              </a:ext>
            </a:extLst>
          </p:cNvPr>
          <p:cNvGrpSpPr/>
          <p:nvPr userDrawn="1"/>
        </p:nvGrpSpPr>
        <p:grpSpPr>
          <a:xfrm>
            <a:off x="7773406" y="4735113"/>
            <a:ext cx="913394" cy="187391"/>
            <a:chOff x="3587766" y="2914650"/>
            <a:chExt cx="5014294" cy="1028736"/>
          </a:xfrm>
        </p:grpSpPr>
        <p:sp>
          <p:nvSpPr>
            <p:cNvPr id="25" name="Freeform 24">
              <a:extLst>
                <a:ext uri="{FF2B5EF4-FFF2-40B4-BE49-F238E27FC236}">
                  <a16:creationId xmlns:a16="http://schemas.microsoft.com/office/drawing/2014/main" id="{E081BF7D-56A4-5641-95EE-EA172EE7F128}"/>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0F3EF8E-3326-F949-82E9-7A4417D17B9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02C9EC1-95B5-AA44-B469-D35A9761B2C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A94F724-0706-1445-9051-F888578C5D8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17CAF60-9307-F141-BCDF-D776E2BE02A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1F12EE3-AE34-A64C-9951-C1A818014A6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108865F-78F9-4A43-BEBE-EC3A6C33D35F}"/>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20373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0" y="0"/>
            <a:ext cx="9152128" cy="5148072"/>
          </a:xfrm>
          <a:prstGeom prst="rect">
            <a:avLst/>
          </a:prstGeom>
        </p:spPr>
      </p:pic>
      <p:pic>
        <p:nvPicPr>
          <p:cNvPr id="16" name="Picture 15" descr="A flat screen television&#10;&#10;Description automatically generated">
            <a:extLst>
              <a:ext uri="{FF2B5EF4-FFF2-40B4-BE49-F238E27FC236}">
                <a16:creationId xmlns:a16="http://schemas.microsoft.com/office/drawing/2014/main" id="{1F062D3E-22E7-4008-ADD5-C034398C35F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230971" y="877067"/>
            <a:ext cx="6682058" cy="4266433"/>
          </a:xfrm>
          <a:prstGeom prst="rect">
            <a:avLst/>
          </a:prstGeom>
        </p:spPr>
      </p:pic>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1958872" y="1450803"/>
            <a:ext cx="5210553" cy="2901210"/>
          </a:xfrm>
          <a:prstGeom prst="rect">
            <a:avLst/>
          </a:prstGeom>
        </p:spPr>
        <p:txBody>
          <a:bodyPr anchor="t"/>
          <a:lstStyle>
            <a:lvl1pPr marL="0" indent="0" algn="ctr">
              <a:buNone/>
              <a:defRPr>
                <a:solidFill>
                  <a:schemeClr val="bg1"/>
                </a:solidFill>
              </a:defRPr>
            </a:lvl1pPr>
          </a:lstStyle>
          <a:p>
            <a:endParaRPr lang="en-CA"/>
          </a:p>
        </p:txBody>
      </p:sp>
      <p:sp>
        <p:nvSpPr>
          <p:cNvPr id="15" name="Slide Number Placeholder 2">
            <a:extLst>
              <a:ext uri="{FF2B5EF4-FFF2-40B4-BE49-F238E27FC236}">
                <a16:creationId xmlns:a16="http://schemas.microsoft.com/office/drawing/2014/main" id="{03021F89-6F31-8A40-8479-A3BF8353589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9" name="Slide Number Placeholder 5">
            <a:extLst>
              <a:ext uri="{FF2B5EF4-FFF2-40B4-BE49-F238E27FC236}">
                <a16:creationId xmlns:a16="http://schemas.microsoft.com/office/drawing/2014/main" id="{CDD40945-DE40-E04D-BC27-22A97E027D08}"/>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sp>
        <p:nvSpPr>
          <p:cNvPr id="13" name="Triangle 8">
            <a:extLst>
              <a:ext uri="{FF2B5EF4-FFF2-40B4-BE49-F238E27FC236}">
                <a16:creationId xmlns:a16="http://schemas.microsoft.com/office/drawing/2014/main" id="{AE667DB5-257D-204A-A578-1E4F86A10A74}"/>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C128A48-ABC2-0F46-99D4-39FBA986C9C0}"/>
              </a:ext>
            </a:extLst>
          </p:cNvPr>
          <p:cNvGrpSpPr/>
          <p:nvPr userDrawn="1"/>
        </p:nvGrpSpPr>
        <p:grpSpPr>
          <a:xfrm>
            <a:off x="7773406" y="4735113"/>
            <a:ext cx="913394" cy="187391"/>
            <a:chOff x="3587766" y="2914650"/>
            <a:chExt cx="5014294" cy="1028736"/>
          </a:xfrm>
        </p:grpSpPr>
        <p:sp>
          <p:nvSpPr>
            <p:cNvPr id="17" name="Freeform 16">
              <a:extLst>
                <a:ext uri="{FF2B5EF4-FFF2-40B4-BE49-F238E27FC236}">
                  <a16:creationId xmlns:a16="http://schemas.microsoft.com/office/drawing/2014/main" id="{B3CDA569-626C-7041-BE60-A841591DBF3A}"/>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BE4318E-19C4-194A-BB4D-D1E468477F3D}"/>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A7D69CA-E603-1546-897B-C327D26CC6AB}"/>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7AF93E5-D1FB-AC40-A034-739E7F43850D}"/>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7BA5D2-616E-9441-AE30-BB64BF2F8B0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5A880DE-20DF-FD41-A1C7-9430D83260F3}"/>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51AE1B3-F4CD-7F4C-B0F6-1923881855A6}"/>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70473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0" y="0"/>
            <a:ext cx="9152128" cy="5148072"/>
          </a:xfrm>
          <a:prstGeom prst="rect">
            <a:avLst/>
          </a:prstGeom>
        </p:spPr>
      </p:pic>
      <p:pic>
        <p:nvPicPr>
          <p:cNvPr id="9" name="Picture 8">
            <a:extLst>
              <a:ext uri="{FF2B5EF4-FFF2-40B4-BE49-F238E27FC236}">
                <a16:creationId xmlns:a16="http://schemas.microsoft.com/office/drawing/2014/main" id="{B041CA0E-B78D-4A5D-90C0-D8F885E52F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371911" y="877067"/>
            <a:ext cx="6400177" cy="4266433"/>
          </a:xfrm>
          <a:prstGeom prst="rect">
            <a:avLst/>
          </a:prstGeom>
        </p:spPr>
      </p:pic>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2389612" y="1592599"/>
            <a:ext cx="4361617" cy="2673834"/>
          </a:xfrm>
          <a:prstGeom prst="rect">
            <a:avLst/>
          </a:prstGeom>
        </p:spPr>
        <p:txBody>
          <a:bodyPr anchor="t"/>
          <a:lstStyle>
            <a:lvl1pPr marL="0" indent="0" algn="ctr">
              <a:buNone/>
              <a:defRPr>
                <a:solidFill>
                  <a:schemeClr val="bg1"/>
                </a:solidFill>
              </a:defRPr>
            </a:lvl1pPr>
          </a:lstStyle>
          <a:p>
            <a:endParaRPr lang="en-CA"/>
          </a:p>
        </p:txBody>
      </p:sp>
      <p:sp>
        <p:nvSpPr>
          <p:cNvPr id="16" name="Slide Number Placeholder 2">
            <a:extLst>
              <a:ext uri="{FF2B5EF4-FFF2-40B4-BE49-F238E27FC236}">
                <a16:creationId xmlns:a16="http://schemas.microsoft.com/office/drawing/2014/main" id="{9BD59C07-6748-584B-8220-B980C3B9D255}"/>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1" name="Slide Number Placeholder 5">
            <a:extLst>
              <a:ext uri="{FF2B5EF4-FFF2-40B4-BE49-F238E27FC236}">
                <a16:creationId xmlns:a16="http://schemas.microsoft.com/office/drawing/2014/main" id="{E52A64E6-123F-A94B-86E0-3C49B2843362}"/>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sp>
        <p:nvSpPr>
          <p:cNvPr id="13" name="Triangle 8">
            <a:extLst>
              <a:ext uri="{FF2B5EF4-FFF2-40B4-BE49-F238E27FC236}">
                <a16:creationId xmlns:a16="http://schemas.microsoft.com/office/drawing/2014/main" id="{7EDFA5E0-4290-C843-88BD-F3B43EB2C3AC}"/>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9FB1D-F59B-3F43-B8FD-5C515F71A914}"/>
              </a:ext>
            </a:extLst>
          </p:cNvPr>
          <p:cNvGrpSpPr/>
          <p:nvPr userDrawn="1"/>
        </p:nvGrpSpPr>
        <p:grpSpPr>
          <a:xfrm>
            <a:off x="7773406" y="4735113"/>
            <a:ext cx="913394" cy="187391"/>
            <a:chOff x="3587766" y="2914650"/>
            <a:chExt cx="5014294" cy="1028736"/>
          </a:xfrm>
        </p:grpSpPr>
        <p:sp>
          <p:nvSpPr>
            <p:cNvPr id="17" name="Freeform 16">
              <a:extLst>
                <a:ext uri="{FF2B5EF4-FFF2-40B4-BE49-F238E27FC236}">
                  <a16:creationId xmlns:a16="http://schemas.microsoft.com/office/drawing/2014/main" id="{F37FC18F-4C38-2643-B701-7F03A0BF166B}"/>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8EE0416-C267-FF40-8131-82709AE3DBF6}"/>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54139C9-038E-3846-B068-628389544D27}"/>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59D15ED-C36D-9B40-A016-FCDBE5B0E3D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4BA999D-82B8-4346-863E-ABB7EA4722E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0AC65C3-D97D-E942-B31A-A98BD831F0E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103B2-F1DB-9648-8FF4-FB6C9BDDB166}"/>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400788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ADE5900-8221-114C-88EB-8CD0C1F1DD08}"/>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5" name="Group 4">
            <a:extLst>
              <a:ext uri="{FF2B5EF4-FFF2-40B4-BE49-F238E27FC236}">
                <a16:creationId xmlns:a16="http://schemas.microsoft.com/office/drawing/2014/main" id="{13A943A9-9E7B-2F4F-8AD7-0331D93C8FD5}"/>
              </a:ext>
            </a:extLst>
          </p:cNvPr>
          <p:cNvGrpSpPr/>
          <p:nvPr userDrawn="1"/>
        </p:nvGrpSpPr>
        <p:grpSpPr>
          <a:xfrm>
            <a:off x="7773406" y="4735113"/>
            <a:ext cx="913394" cy="187391"/>
            <a:chOff x="3587766" y="2914650"/>
            <a:chExt cx="5014294" cy="1028736"/>
          </a:xfrm>
        </p:grpSpPr>
        <p:sp>
          <p:nvSpPr>
            <p:cNvPr id="6" name="Freeform 5">
              <a:extLst>
                <a:ext uri="{FF2B5EF4-FFF2-40B4-BE49-F238E27FC236}">
                  <a16:creationId xmlns:a16="http://schemas.microsoft.com/office/drawing/2014/main" id="{F998129A-D36F-454A-BFB5-A4D09793E69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7FAD15F-C7CD-8540-B2EC-7B9730A05ADA}"/>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287DC9B-0FDB-7147-9E30-6E3FA97B36DE}"/>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7EE7559-108D-534C-B411-35F8EB12B666}"/>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A089BB2-A845-7D4E-A045-A77E752FC2F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54212C-CF3D-444D-88B5-9DBC7A05EA4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97821CE-8AB1-E74D-8C35-86B25D3FE72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34350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4DFB5FA2-A874-654A-9F63-284FCA0E5A10}"/>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4" name="Group 3">
            <a:extLst>
              <a:ext uri="{FF2B5EF4-FFF2-40B4-BE49-F238E27FC236}">
                <a16:creationId xmlns:a16="http://schemas.microsoft.com/office/drawing/2014/main" id="{34CEF607-7A77-F44F-8470-E2516290BADB}"/>
              </a:ext>
            </a:extLst>
          </p:cNvPr>
          <p:cNvGrpSpPr/>
          <p:nvPr userDrawn="1"/>
        </p:nvGrpSpPr>
        <p:grpSpPr>
          <a:xfrm>
            <a:off x="7773406" y="4735113"/>
            <a:ext cx="913394" cy="187391"/>
            <a:chOff x="3587766" y="2914650"/>
            <a:chExt cx="5014294" cy="1028736"/>
          </a:xfrm>
        </p:grpSpPr>
        <p:sp>
          <p:nvSpPr>
            <p:cNvPr id="5" name="Freeform 4">
              <a:extLst>
                <a:ext uri="{FF2B5EF4-FFF2-40B4-BE49-F238E27FC236}">
                  <a16:creationId xmlns:a16="http://schemas.microsoft.com/office/drawing/2014/main" id="{658E2072-2601-E843-B052-BF6851564494}"/>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44CA34A-B228-EB42-B119-D1A32D68F580}"/>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F52C5834-1D34-C641-B13A-ABAC2E081653}"/>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CD7ABE6A-BD6A-FB4C-B9E9-0280DF50BEF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8771B83-005C-5440-BB6F-0DEF04541735}"/>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59171E8-0732-6649-8686-6FCFA96F723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509DAE5-52D6-CE47-9A35-7D8DB914386F}"/>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407807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rgbClr val="FA4616"/>
                </a:solidFill>
                <a:latin typeface="Arial" panose="020B0604020202020204" pitchFamily="34" charset="0"/>
                <a:cs typeface="Arial" panose="020B0604020202020204" pitchFamily="34" charset="0"/>
              </a:defRPr>
            </a:lvl1pPr>
          </a:lstStyle>
          <a:p>
            <a:r>
              <a:rPr lang="en-US"/>
              <a:t>CLICK TO ADD DIVIDER TITLE</a:t>
            </a:r>
          </a:p>
        </p:txBody>
      </p:sp>
      <p:grpSp>
        <p:nvGrpSpPr>
          <p:cNvPr id="5" name="Group 4">
            <a:extLst>
              <a:ext uri="{FF2B5EF4-FFF2-40B4-BE49-F238E27FC236}">
                <a16:creationId xmlns:a16="http://schemas.microsoft.com/office/drawing/2014/main" id="{6795B464-D3EE-624D-851D-1347112CEE94}"/>
              </a:ext>
            </a:extLst>
          </p:cNvPr>
          <p:cNvGrpSpPr/>
          <p:nvPr userDrawn="1"/>
        </p:nvGrpSpPr>
        <p:grpSpPr>
          <a:xfrm>
            <a:off x="7773406" y="4735113"/>
            <a:ext cx="913394" cy="187391"/>
            <a:chOff x="3587766" y="2914650"/>
            <a:chExt cx="5014294" cy="1028736"/>
          </a:xfrm>
        </p:grpSpPr>
        <p:sp>
          <p:nvSpPr>
            <p:cNvPr id="6" name="Freeform 5">
              <a:extLst>
                <a:ext uri="{FF2B5EF4-FFF2-40B4-BE49-F238E27FC236}">
                  <a16:creationId xmlns:a16="http://schemas.microsoft.com/office/drawing/2014/main" id="{053A4F42-326A-C646-8B54-3F89D3CD98EA}"/>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59ECEDF3-98A2-5B43-A6D7-B04C9B7B1D7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FBEB2A6F-1B3B-CD42-99B5-2EDAC4A2005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4A4F318-4F94-0746-8E16-F88DF573A90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9680E00-CA3F-AB45-80CC-ED9F0E4CE0F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49CB9BF4-8C42-884D-8DC1-AEE00C259E3B}"/>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8295FC5-B38A-4248-B0FE-1D87BA091865}"/>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49542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4" name="Slide Number Placeholder 5">
            <a:extLst>
              <a:ext uri="{FF2B5EF4-FFF2-40B4-BE49-F238E27FC236}">
                <a16:creationId xmlns:a16="http://schemas.microsoft.com/office/drawing/2014/main" id="{6AA8095D-5FF4-8541-950E-05ACF7DFD4FD}"/>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5" name="Group 4">
            <a:extLst>
              <a:ext uri="{FF2B5EF4-FFF2-40B4-BE49-F238E27FC236}">
                <a16:creationId xmlns:a16="http://schemas.microsoft.com/office/drawing/2014/main" id="{279038C1-119A-3543-9B94-7157369DA0F6}"/>
              </a:ext>
            </a:extLst>
          </p:cNvPr>
          <p:cNvGrpSpPr/>
          <p:nvPr userDrawn="1"/>
        </p:nvGrpSpPr>
        <p:grpSpPr>
          <a:xfrm>
            <a:off x="7773406" y="4735113"/>
            <a:ext cx="913394" cy="187391"/>
            <a:chOff x="3587766" y="2914650"/>
            <a:chExt cx="5014294" cy="1028736"/>
          </a:xfrm>
        </p:grpSpPr>
        <p:sp>
          <p:nvSpPr>
            <p:cNvPr id="7" name="Freeform 6">
              <a:extLst>
                <a:ext uri="{FF2B5EF4-FFF2-40B4-BE49-F238E27FC236}">
                  <a16:creationId xmlns:a16="http://schemas.microsoft.com/office/drawing/2014/main" id="{6B4A26D7-92EE-FB41-81C5-F666C10B1985}"/>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672647A-EE26-C74C-A26A-0EC280AE18B6}"/>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EEA32DF-40D3-5543-8A57-117143EF23BF}"/>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0F1E6730-1A9E-9C4E-9AF3-B9B6E0D76D0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11500276-2180-EB40-B79C-A049CCFF392E}"/>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C15B2DB-60AE-774A-8BAD-1BFA6AC72BF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7744C0E-B654-144E-BFD0-3C1C2821C87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77351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_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4" name="Slide Number Placeholder 5">
            <a:extLst>
              <a:ext uri="{FF2B5EF4-FFF2-40B4-BE49-F238E27FC236}">
                <a16:creationId xmlns:a16="http://schemas.microsoft.com/office/drawing/2014/main" id="{EA1A1C53-3813-164C-B5BC-8DB120787DF9}"/>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5" name="Group 4">
            <a:extLst>
              <a:ext uri="{FF2B5EF4-FFF2-40B4-BE49-F238E27FC236}">
                <a16:creationId xmlns:a16="http://schemas.microsoft.com/office/drawing/2014/main" id="{CF4FAF19-728A-0846-A900-51B2B1EDD71A}"/>
              </a:ext>
            </a:extLst>
          </p:cNvPr>
          <p:cNvGrpSpPr/>
          <p:nvPr userDrawn="1"/>
        </p:nvGrpSpPr>
        <p:grpSpPr>
          <a:xfrm>
            <a:off x="7773406" y="4735113"/>
            <a:ext cx="913394" cy="187391"/>
            <a:chOff x="3587766" y="2914650"/>
            <a:chExt cx="5014294" cy="1028736"/>
          </a:xfrm>
        </p:grpSpPr>
        <p:sp>
          <p:nvSpPr>
            <p:cNvPr id="7" name="Freeform 6">
              <a:extLst>
                <a:ext uri="{FF2B5EF4-FFF2-40B4-BE49-F238E27FC236}">
                  <a16:creationId xmlns:a16="http://schemas.microsoft.com/office/drawing/2014/main" id="{13501A20-B139-FC48-B790-26651748ED3D}"/>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F242BDF1-93C2-B342-8038-E322FA793F6A}"/>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AA8C1F9F-A01A-2843-BBD5-538131E3C4BB}"/>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E2E5DA2-A675-3F4E-86A7-D06F2AE6241D}"/>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4670E2B-7A71-BE47-9239-067A4E4B815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3FFE781-61C5-C342-8084-DC03FF9CD40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501A55FA-B8D5-7341-AD5C-B19B27EF1E9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13883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_colorf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4" name="Slide Number Placeholder 5">
            <a:extLst>
              <a:ext uri="{FF2B5EF4-FFF2-40B4-BE49-F238E27FC236}">
                <a16:creationId xmlns:a16="http://schemas.microsoft.com/office/drawing/2014/main" id="{922C7C41-C3FD-DA43-8670-E16E6A4BBC27}"/>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6" name="Group 5">
            <a:extLst>
              <a:ext uri="{FF2B5EF4-FFF2-40B4-BE49-F238E27FC236}">
                <a16:creationId xmlns:a16="http://schemas.microsoft.com/office/drawing/2014/main" id="{F6A705BF-24C7-5349-9A5E-F65393F33E90}"/>
              </a:ext>
            </a:extLst>
          </p:cNvPr>
          <p:cNvGrpSpPr/>
          <p:nvPr userDrawn="1"/>
        </p:nvGrpSpPr>
        <p:grpSpPr>
          <a:xfrm>
            <a:off x="7773406" y="4735113"/>
            <a:ext cx="913394" cy="187391"/>
            <a:chOff x="3587766" y="2914650"/>
            <a:chExt cx="5014294" cy="1028736"/>
          </a:xfrm>
        </p:grpSpPr>
        <p:sp>
          <p:nvSpPr>
            <p:cNvPr id="7" name="Freeform 6">
              <a:extLst>
                <a:ext uri="{FF2B5EF4-FFF2-40B4-BE49-F238E27FC236}">
                  <a16:creationId xmlns:a16="http://schemas.microsoft.com/office/drawing/2014/main" id="{B6D8885F-E321-9641-8B04-D66D449CE5DB}"/>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EBE807C-9EC6-1F44-B69D-383DB3F3AB2A}"/>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FC5CCB7-42DE-2F4D-8A86-5E2055DBBF6E}"/>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CC93576-4060-9D4B-8496-3FDC44FF5879}"/>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0D29205-5F41-4148-BEAE-6523B58E5C1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0ABCFC8-3AE4-9541-8D44-5035E69E671B}"/>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D0C47D92-7738-E84C-A2AB-B1E98D4AE73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477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_with ima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4583329" y="3189755"/>
            <a:ext cx="4198882" cy="487686"/>
          </a:xfrm>
          <a:prstGeom prst="rect">
            <a:avLst/>
          </a:prstGeom>
        </p:spPr>
        <p:txBody>
          <a:bodyPr anchor="b"/>
          <a:lstStyle>
            <a:lvl1pPr algn="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10" name="Picture Placeholder 9">
            <a:extLst>
              <a:ext uri="{FF2B5EF4-FFF2-40B4-BE49-F238E27FC236}">
                <a16:creationId xmlns:a16="http://schemas.microsoft.com/office/drawing/2014/main" id="{E762963A-9F1C-4288-AA3A-F1A282E0EA97}"/>
              </a:ext>
            </a:extLst>
          </p:cNvPr>
          <p:cNvSpPr>
            <a:spLocks noGrp="1"/>
          </p:cNvSpPr>
          <p:nvPr>
            <p:ph type="pic" sz="quarter" idx="10"/>
          </p:nvPr>
        </p:nvSpPr>
        <p:spPr>
          <a:xfrm>
            <a:off x="0" y="0"/>
            <a:ext cx="5608518" cy="5143500"/>
          </a:xfrm>
          <a:custGeom>
            <a:avLst/>
            <a:gdLst>
              <a:gd name="connsiteX0" fmla="*/ 0 w 5608518"/>
              <a:gd name="connsiteY0" fmla="*/ 0 h 5143500"/>
              <a:gd name="connsiteX1" fmla="*/ 5608518 w 5608518"/>
              <a:gd name="connsiteY1" fmla="*/ 0 h 5143500"/>
              <a:gd name="connsiteX2" fmla="*/ 2638917 w 5608518"/>
              <a:gd name="connsiteY2" fmla="*/ 5143500 h 5143500"/>
              <a:gd name="connsiteX3" fmla="*/ 0 w 560851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608518" h="5143500">
                <a:moveTo>
                  <a:pt x="0" y="0"/>
                </a:moveTo>
                <a:lnTo>
                  <a:pt x="5608518" y="0"/>
                </a:lnTo>
                <a:lnTo>
                  <a:pt x="2638917" y="5143500"/>
                </a:lnTo>
                <a:lnTo>
                  <a:pt x="0" y="5143500"/>
                </a:lnTo>
                <a:close/>
              </a:path>
            </a:pathLst>
          </a:custGeom>
          <a:noFill/>
        </p:spPr>
        <p:txBody>
          <a:bodyPr wrap="square">
            <a:noAutofit/>
          </a:bodyPr>
          <a:lstStyle/>
          <a:p>
            <a:endParaRPr lang="en-CA"/>
          </a:p>
        </p:txBody>
      </p:sp>
      <p:sp>
        <p:nvSpPr>
          <p:cNvPr id="5" name="Slide Number Placeholder 5">
            <a:extLst>
              <a:ext uri="{FF2B5EF4-FFF2-40B4-BE49-F238E27FC236}">
                <a16:creationId xmlns:a16="http://schemas.microsoft.com/office/drawing/2014/main" id="{697A81A2-4284-2D4B-B125-178B248380A0}"/>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7" name="Group 6">
            <a:extLst>
              <a:ext uri="{FF2B5EF4-FFF2-40B4-BE49-F238E27FC236}">
                <a16:creationId xmlns:a16="http://schemas.microsoft.com/office/drawing/2014/main" id="{DFB5CCEC-275A-B34C-8019-79327562513D}"/>
              </a:ext>
            </a:extLst>
          </p:cNvPr>
          <p:cNvGrpSpPr/>
          <p:nvPr userDrawn="1"/>
        </p:nvGrpSpPr>
        <p:grpSpPr>
          <a:xfrm>
            <a:off x="7773406" y="4735113"/>
            <a:ext cx="913394" cy="187391"/>
            <a:chOff x="3587766" y="2914650"/>
            <a:chExt cx="5014294" cy="1028736"/>
          </a:xfrm>
        </p:grpSpPr>
        <p:sp>
          <p:nvSpPr>
            <p:cNvPr id="8" name="Freeform 7">
              <a:extLst>
                <a:ext uri="{FF2B5EF4-FFF2-40B4-BE49-F238E27FC236}">
                  <a16:creationId xmlns:a16="http://schemas.microsoft.com/office/drawing/2014/main" id="{A7FDF893-0D5B-2E43-868E-76BEDE958817}"/>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7730ABF-D131-6545-9BFA-8C994D7B7B1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073B587-3C41-A947-9E9F-DFE1DE8C47C7}"/>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85C8A44-2B46-704E-9F3A-F89EA821C2D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E7F008F-D9AF-7C49-9D0B-0C817B4959D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75D5207-8EFC-5E44-8417-C101E7F09878}"/>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9C1089F-A8E1-7C47-90FB-411A3F5C2E4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426020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342F05-073F-0F42-8414-0468876AFBB5}"/>
              </a:ext>
            </a:extLst>
          </p:cNvPr>
          <p:cNvSpPr txBox="1"/>
          <p:nvPr userDrawn="1"/>
        </p:nvSpPr>
        <p:spPr>
          <a:xfrm>
            <a:off x="2002596" y="2020028"/>
            <a:ext cx="5138808" cy="630942"/>
          </a:xfrm>
          <a:prstGeom prst="rect">
            <a:avLst/>
          </a:prstGeom>
          <a:noFill/>
        </p:spPr>
        <p:txBody>
          <a:bodyPr wrap="square" rtlCol="0">
            <a:spAutoFit/>
          </a:bodyPr>
          <a:lstStyle/>
          <a:p>
            <a:pPr algn="ctr"/>
            <a:r>
              <a:rPr lang="en-US" sz="3500" b="1">
                <a:solidFill>
                  <a:srgbClr val="FA4616"/>
                </a:solidFill>
                <a:latin typeface="+mn-lt"/>
              </a:rPr>
              <a:t>THANK YOU</a:t>
            </a:r>
          </a:p>
        </p:txBody>
      </p:sp>
      <p:cxnSp>
        <p:nvCxnSpPr>
          <p:cNvPr id="9" name="Straight Connector 8">
            <a:extLst>
              <a:ext uri="{FF2B5EF4-FFF2-40B4-BE49-F238E27FC236}">
                <a16:creationId xmlns:a16="http://schemas.microsoft.com/office/drawing/2014/main" id="{A76AED3E-553C-8E4F-9107-FBE029A743DC}"/>
              </a:ext>
            </a:extLst>
          </p:cNvPr>
          <p:cNvCxnSpPr>
            <a:cxnSpLocks/>
          </p:cNvCxnSpPr>
          <p:nvPr userDrawn="1"/>
        </p:nvCxnSpPr>
        <p:spPr>
          <a:xfrm flipH="1">
            <a:off x="-89647" y="-170329"/>
            <a:ext cx="2156693" cy="3851804"/>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471FCD-AEFE-9D4E-9F7A-65E424CF1896}"/>
              </a:ext>
            </a:extLst>
          </p:cNvPr>
          <p:cNvSpPr txBox="1"/>
          <p:nvPr userDrawn="1"/>
        </p:nvSpPr>
        <p:spPr>
          <a:xfrm>
            <a:off x="3083442" y="2571750"/>
            <a:ext cx="2913321" cy="323165"/>
          </a:xfrm>
          <a:prstGeom prst="rect">
            <a:avLst/>
          </a:prstGeom>
          <a:noFill/>
        </p:spPr>
        <p:txBody>
          <a:bodyPr wrap="square" rtlCol="0">
            <a:spAutoFit/>
          </a:bodyPr>
          <a:lstStyle/>
          <a:p>
            <a:pPr algn="ctr"/>
            <a:r>
              <a:rPr lang="en-US" sz="1500">
                <a:solidFill>
                  <a:srgbClr val="A2AAAD"/>
                </a:solidFill>
                <a:latin typeface="Arial" panose="020B0604020202020204" pitchFamily="34" charset="0"/>
                <a:cs typeface="Arial" panose="020B0604020202020204" pitchFamily="34" charset="0"/>
              </a:rPr>
              <a:t>altair.com</a:t>
            </a:r>
          </a:p>
        </p:txBody>
      </p:sp>
      <p:sp>
        <p:nvSpPr>
          <p:cNvPr id="16" name="TextBox 15">
            <a:extLst>
              <a:ext uri="{FF2B5EF4-FFF2-40B4-BE49-F238E27FC236}">
                <a16:creationId xmlns:a16="http://schemas.microsoft.com/office/drawing/2014/main" id="{5FC33CC7-4F35-B84A-86CD-230F5F6B3F65}"/>
              </a:ext>
            </a:extLst>
          </p:cNvPr>
          <p:cNvSpPr txBox="1"/>
          <p:nvPr userDrawn="1"/>
        </p:nvSpPr>
        <p:spPr>
          <a:xfrm>
            <a:off x="3083442" y="3709433"/>
            <a:ext cx="2913321" cy="215444"/>
          </a:xfrm>
          <a:prstGeom prst="rect">
            <a:avLst/>
          </a:prstGeom>
          <a:noFill/>
        </p:spPr>
        <p:txBody>
          <a:bodyPr wrap="square" rtlCol="0">
            <a:spAutoFit/>
          </a:bodyPr>
          <a:lstStyle/>
          <a:p>
            <a:pPr algn="ctr"/>
            <a:r>
              <a:rPr lang="en-US" sz="800">
                <a:solidFill>
                  <a:srgbClr val="A2AAAD"/>
                </a:solidFill>
                <a:latin typeface="Arial" panose="020B0604020202020204" pitchFamily="34" charset="0"/>
                <a:cs typeface="Arial" panose="020B0604020202020204" pitchFamily="34" charset="0"/>
              </a:rPr>
              <a:t>#ONLYFORWARD</a:t>
            </a:r>
          </a:p>
        </p:txBody>
      </p:sp>
      <p:pic>
        <p:nvPicPr>
          <p:cNvPr id="10" name="Picture 9">
            <a:extLst>
              <a:ext uri="{FF2B5EF4-FFF2-40B4-BE49-F238E27FC236}">
                <a16:creationId xmlns:a16="http://schemas.microsoft.com/office/drawing/2014/main" id="{21263E45-C37E-4717-A752-D57A74DB0DAB}"/>
              </a:ext>
            </a:extLst>
          </p:cNvPr>
          <p:cNvPicPr>
            <a:picLocks noChangeAspect="1"/>
          </p:cNvPicPr>
          <p:nvPr userDrawn="1"/>
        </p:nvPicPr>
        <p:blipFill>
          <a:blip r:embed="rId2"/>
          <a:stretch>
            <a:fillRect/>
          </a:stretch>
        </p:blipFill>
        <p:spPr>
          <a:xfrm>
            <a:off x="4105828" y="3521368"/>
            <a:ext cx="867735" cy="126902"/>
          </a:xfrm>
          <a:prstGeom prst="rect">
            <a:avLst/>
          </a:prstGeom>
        </p:spPr>
      </p:pic>
      <p:grpSp>
        <p:nvGrpSpPr>
          <p:cNvPr id="21" name="Group 20">
            <a:extLst>
              <a:ext uri="{FF2B5EF4-FFF2-40B4-BE49-F238E27FC236}">
                <a16:creationId xmlns:a16="http://schemas.microsoft.com/office/drawing/2014/main" id="{5D2D191B-FA01-0540-9962-F2C952655F5D}"/>
              </a:ext>
            </a:extLst>
          </p:cNvPr>
          <p:cNvGrpSpPr/>
          <p:nvPr userDrawn="1"/>
        </p:nvGrpSpPr>
        <p:grpSpPr>
          <a:xfrm>
            <a:off x="7773406" y="4735113"/>
            <a:ext cx="913394" cy="187391"/>
            <a:chOff x="3587766" y="2914650"/>
            <a:chExt cx="5014294" cy="1028736"/>
          </a:xfrm>
        </p:grpSpPr>
        <p:sp>
          <p:nvSpPr>
            <p:cNvPr id="22" name="Freeform 21">
              <a:extLst>
                <a:ext uri="{FF2B5EF4-FFF2-40B4-BE49-F238E27FC236}">
                  <a16:creationId xmlns:a16="http://schemas.microsoft.com/office/drawing/2014/main" id="{8C313274-812C-B547-99E5-62032C0F3D4D}"/>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A626909-4374-8C41-BA98-D785F3864A2C}"/>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F7BBCF0-65E9-8B4F-95D3-B577868A5132}"/>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3BAD0AB-868E-FA45-8212-CDEFB4CAA65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39777B3-373D-624F-A959-E06FE9ADD62D}"/>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5A681163-7584-5344-B6A3-D345E9F066FC}"/>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532747-50FB-CB46-999B-A9CA4931238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5243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8215744" cy="298669"/>
          </a:xfrm>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EF83044A-7BC6-9849-9243-D289B0C36792}"/>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7" name="Text Placeholder 10">
            <a:extLst>
              <a:ext uri="{FF2B5EF4-FFF2-40B4-BE49-F238E27FC236}">
                <a16:creationId xmlns:a16="http://schemas.microsoft.com/office/drawing/2014/main" id="{4AA147FA-CB59-3743-983D-A5298628616E}"/>
              </a:ext>
            </a:extLst>
          </p:cNvPr>
          <p:cNvSpPr>
            <a:spLocks noGrp="1"/>
          </p:cNvSpPr>
          <p:nvPr>
            <p:ph type="body" sz="quarter" idx="12"/>
          </p:nvPr>
        </p:nvSpPr>
        <p:spPr>
          <a:xfrm>
            <a:off x="457200" y="1237397"/>
            <a:ext cx="8215744" cy="3132295"/>
          </a:xfrm>
        </p:spPr>
        <p:txBody>
          <a:bodyPr/>
          <a:lstStyle>
            <a:lvl1pPr marL="0" indent="0">
              <a:buNone/>
              <a:defRPr/>
            </a:lvl1pPr>
          </a:lstStyle>
          <a:p>
            <a:pPr lvl="0"/>
            <a:r>
              <a:rPr lang="en-US"/>
              <a:t>Click to edit Master text styles</a:t>
            </a:r>
          </a:p>
        </p:txBody>
      </p:sp>
      <p:grpSp>
        <p:nvGrpSpPr>
          <p:cNvPr id="11" name="Group 10">
            <a:extLst>
              <a:ext uri="{FF2B5EF4-FFF2-40B4-BE49-F238E27FC236}">
                <a16:creationId xmlns:a16="http://schemas.microsoft.com/office/drawing/2014/main" id="{BDB451A3-47F2-F142-B628-693332B10C37}"/>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356DA109-987C-4441-A4C5-A9F3D04B3B0F}"/>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5A3D1A1-E0C2-364C-82C2-4D0DE428A933}"/>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B277E01-BAAC-CE4E-A2E0-16C2CACB880C}"/>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00B136F-9458-9847-A291-128E260C90A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9CDFF00-7469-A045-AA82-687C93DCEDFA}"/>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4E2643E-339A-874B-A799-1D62CB597AA8}"/>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03F879A-51EE-A04B-AC8A-0D8C457829C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6" name="Text Placeholder 5">
            <a:extLst>
              <a:ext uri="{FF2B5EF4-FFF2-40B4-BE49-F238E27FC236}">
                <a16:creationId xmlns:a16="http://schemas.microsoft.com/office/drawing/2014/main" id="{462F8D3C-9E76-884A-A277-280B22F8829C}"/>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2451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Editab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52F4FE8-D0B6-074C-B1A4-E55D1E96E88C}"/>
              </a:ext>
            </a:extLst>
          </p:cNvPr>
          <p:cNvSpPr>
            <a:spLocks noGrp="1"/>
          </p:cNvSpPr>
          <p:nvPr>
            <p:ph type="body" sz="quarter" idx="10" hasCustomPrompt="1"/>
          </p:nvPr>
        </p:nvSpPr>
        <p:spPr>
          <a:xfrm>
            <a:off x="1586753" y="2020028"/>
            <a:ext cx="5970494" cy="551722"/>
          </a:xfrm>
        </p:spPr>
        <p:txBody>
          <a:bodyPr/>
          <a:lstStyle>
            <a:lvl1pPr marL="0" indent="0" algn="ctr">
              <a:buNone/>
              <a:defRPr sz="3500" b="1">
                <a:solidFill>
                  <a:srgbClr val="FA4616"/>
                </a:solidFill>
              </a:defRPr>
            </a:lvl1pPr>
          </a:lstStyle>
          <a:p>
            <a:pPr lvl="0"/>
            <a:r>
              <a:rPr lang="en-US"/>
              <a:t>THANK YOU</a:t>
            </a:r>
          </a:p>
        </p:txBody>
      </p:sp>
      <p:sp>
        <p:nvSpPr>
          <p:cNvPr id="15" name="TextBox 14">
            <a:extLst>
              <a:ext uri="{FF2B5EF4-FFF2-40B4-BE49-F238E27FC236}">
                <a16:creationId xmlns:a16="http://schemas.microsoft.com/office/drawing/2014/main" id="{CC471FCD-AEFE-9D4E-9F7A-65E424CF1896}"/>
              </a:ext>
            </a:extLst>
          </p:cNvPr>
          <p:cNvSpPr txBox="1"/>
          <p:nvPr userDrawn="1"/>
        </p:nvSpPr>
        <p:spPr>
          <a:xfrm>
            <a:off x="3083442" y="2571750"/>
            <a:ext cx="2913321" cy="323165"/>
          </a:xfrm>
          <a:prstGeom prst="rect">
            <a:avLst/>
          </a:prstGeom>
          <a:noFill/>
        </p:spPr>
        <p:txBody>
          <a:bodyPr wrap="square" rtlCol="0">
            <a:spAutoFit/>
          </a:bodyPr>
          <a:lstStyle/>
          <a:p>
            <a:pPr algn="ctr"/>
            <a:r>
              <a:rPr lang="en-US" sz="1500">
                <a:solidFill>
                  <a:srgbClr val="A2AAAD"/>
                </a:solidFill>
                <a:latin typeface="Arial" panose="020B0604020202020204" pitchFamily="34" charset="0"/>
                <a:cs typeface="Arial" panose="020B0604020202020204" pitchFamily="34" charset="0"/>
              </a:rPr>
              <a:t>altair.com</a:t>
            </a:r>
          </a:p>
        </p:txBody>
      </p:sp>
      <p:sp>
        <p:nvSpPr>
          <p:cNvPr id="16" name="TextBox 15">
            <a:extLst>
              <a:ext uri="{FF2B5EF4-FFF2-40B4-BE49-F238E27FC236}">
                <a16:creationId xmlns:a16="http://schemas.microsoft.com/office/drawing/2014/main" id="{5FC33CC7-4F35-B84A-86CD-230F5F6B3F65}"/>
              </a:ext>
            </a:extLst>
          </p:cNvPr>
          <p:cNvSpPr txBox="1"/>
          <p:nvPr userDrawn="1"/>
        </p:nvSpPr>
        <p:spPr>
          <a:xfrm>
            <a:off x="3083442" y="3709433"/>
            <a:ext cx="2913321" cy="215444"/>
          </a:xfrm>
          <a:prstGeom prst="rect">
            <a:avLst/>
          </a:prstGeom>
          <a:noFill/>
        </p:spPr>
        <p:txBody>
          <a:bodyPr wrap="square" rtlCol="0">
            <a:spAutoFit/>
          </a:bodyPr>
          <a:lstStyle/>
          <a:p>
            <a:pPr algn="ctr"/>
            <a:r>
              <a:rPr lang="en-US" sz="800">
                <a:solidFill>
                  <a:srgbClr val="A2AAAD"/>
                </a:solidFill>
                <a:latin typeface="Arial" panose="020B0604020202020204" pitchFamily="34" charset="0"/>
                <a:cs typeface="Arial" panose="020B0604020202020204" pitchFamily="34" charset="0"/>
              </a:rPr>
              <a:t>#ONLYFORWARD</a:t>
            </a:r>
          </a:p>
        </p:txBody>
      </p:sp>
      <p:pic>
        <p:nvPicPr>
          <p:cNvPr id="10" name="Picture 9">
            <a:extLst>
              <a:ext uri="{FF2B5EF4-FFF2-40B4-BE49-F238E27FC236}">
                <a16:creationId xmlns:a16="http://schemas.microsoft.com/office/drawing/2014/main" id="{21263E45-C37E-4717-A752-D57A74DB0DAB}"/>
              </a:ext>
            </a:extLst>
          </p:cNvPr>
          <p:cNvPicPr>
            <a:picLocks noChangeAspect="1"/>
          </p:cNvPicPr>
          <p:nvPr userDrawn="1"/>
        </p:nvPicPr>
        <p:blipFill>
          <a:blip r:embed="rId2"/>
          <a:stretch>
            <a:fillRect/>
          </a:stretch>
        </p:blipFill>
        <p:spPr>
          <a:xfrm>
            <a:off x="4105828" y="3521368"/>
            <a:ext cx="867735" cy="126902"/>
          </a:xfrm>
          <a:prstGeom prst="rect">
            <a:avLst/>
          </a:prstGeom>
        </p:spPr>
      </p:pic>
      <p:grpSp>
        <p:nvGrpSpPr>
          <p:cNvPr id="8" name="Group 7">
            <a:extLst>
              <a:ext uri="{FF2B5EF4-FFF2-40B4-BE49-F238E27FC236}">
                <a16:creationId xmlns:a16="http://schemas.microsoft.com/office/drawing/2014/main" id="{F188F56B-9158-F244-B7B5-40262A579319}"/>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5724DDB8-32A0-614C-9484-4040057A1C32}"/>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41783F1-4392-1F46-A257-F65079A0157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BFD1108-ABF5-2146-B9FB-037B9D0A849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24E9319-1492-EF49-89E7-A47108E1FB9F}"/>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79AB8B7-BF3A-4144-AA3C-3F41F3BD30D2}"/>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4DC2924-5AC6-9240-B1CF-9CE3A8B4EC0A}"/>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1BFC3C2-6622-9C4C-A4BE-F44D50BBAE0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cxnSp>
        <p:nvCxnSpPr>
          <p:cNvPr id="19" name="Straight Connector 18">
            <a:extLst>
              <a:ext uri="{FF2B5EF4-FFF2-40B4-BE49-F238E27FC236}">
                <a16:creationId xmlns:a16="http://schemas.microsoft.com/office/drawing/2014/main" id="{57543D2C-9C25-CD4C-8781-58D40DB49051}"/>
              </a:ext>
            </a:extLst>
          </p:cNvPr>
          <p:cNvCxnSpPr>
            <a:cxnSpLocks/>
          </p:cNvCxnSpPr>
          <p:nvPr userDrawn="1"/>
        </p:nvCxnSpPr>
        <p:spPr>
          <a:xfrm flipH="1">
            <a:off x="-89647" y="-170329"/>
            <a:ext cx="2156693" cy="3851804"/>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2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B040BF-E374-44A3-B58B-2F8512141C35}"/>
              </a:ext>
            </a:extLst>
          </p:cNvPr>
          <p:cNvSpPr>
            <a:spLocks noGrp="1"/>
          </p:cNvSpPr>
          <p:nvPr>
            <p:ph type="ctrTitle" hasCustomPrompt="1"/>
          </p:nvPr>
        </p:nvSpPr>
        <p:spPr>
          <a:xfrm>
            <a:off x="250963" y="4254762"/>
            <a:ext cx="7830168" cy="303604"/>
          </a:xfrm>
          <a:prstGeom prst="rect">
            <a:avLst/>
          </a:prstGeom>
        </p:spPr>
        <p:txBody>
          <a:bodyPr anchor="ctr"/>
          <a:lstStyle>
            <a:lvl1pPr algn="l">
              <a:lnSpc>
                <a:spcPct val="100000"/>
              </a:lnSpc>
              <a:defRPr sz="1800" cap="all" baseline="0">
                <a:solidFill>
                  <a:schemeClr val="bg1"/>
                </a:solidFill>
                <a:latin typeface="Arial" panose="020B0604020202020204" pitchFamily="34" charset="0"/>
                <a:cs typeface="Arial" panose="020B0604020202020204" pitchFamily="34" charset="0"/>
              </a:defRPr>
            </a:lvl1pPr>
          </a:lstStyle>
          <a:p>
            <a:r>
              <a:rPr lang="en-US"/>
              <a:t>Click to add presentation title</a:t>
            </a:r>
          </a:p>
        </p:txBody>
      </p:sp>
      <p:sp>
        <p:nvSpPr>
          <p:cNvPr id="6" name="Text Placeholder 6">
            <a:extLst>
              <a:ext uri="{FF2B5EF4-FFF2-40B4-BE49-F238E27FC236}">
                <a16:creationId xmlns:a16="http://schemas.microsoft.com/office/drawing/2014/main" id="{F6C1D253-B9F4-4B21-8A4D-C92808C95905}"/>
              </a:ext>
            </a:extLst>
          </p:cNvPr>
          <p:cNvSpPr>
            <a:spLocks noGrp="1"/>
          </p:cNvSpPr>
          <p:nvPr>
            <p:ph type="body" sz="quarter" idx="10" hasCustomPrompt="1"/>
          </p:nvPr>
        </p:nvSpPr>
        <p:spPr>
          <a:xfrm>
            <a:off x="250963" y="4694660"/>
            <a:ext cx="7830167" cy="177597"/>
          </a:xfrm>
          <a:prstGeom prst="rect">
            <a:avLst/>
          </a:prstGeom>
        </p:spPr>
        <p:txBody>
          <a:bodyPr anchor="ctr"/>
          <a:lstStyle>
            <a:lvl1pPr marL="0" marR="0" indent="0" defTabSz="685783" rtl="0" eaLnBrk="1" fontAlgn="auto" latinLnBrk="0" hangingPunct="1">
              <a:lnSpc>
                <a:spcPct val="90000"/>
              </a:lnSpc>
              <a:spcBef>
                <a:spcPct val="0"/>
              </a:spcBef>
              <a:spcAft>
                <a:spcPts val="0"/>
              </a:spcAft>
              <a:buClrTx/>
              <a:buSzTx/>
              <a:buFontTx/>
              <a:buNone/>
              <a:tabLst/>
              <a:defRPr sz="1200" b="0">
                <a:solidFill>
                  <a:schemeClr val="bg1"/>
                </a:solidFill>
                <a:latin typeface="Arial" panose="020B0604020202020204" pitchFamily="34" charset="0"/>
                <a:cs typeface="Arial" panose="020B0604020202020204" pitchFamily="34" charset="0"/>
              </a:defRPr>
            </a:lvl1pPr>
          </a:lstStyle>
          <a:p>
            <a:pPr marL="0" marR="0" lvl="0" indent="0" defTabSz="685783" rtl="0" eaLnBrk="1" fontAlgn="auto" latinLnBrk="0" hangingPunct="1">
              <a:lnSpc>
                <a:spcPct val="90000"/>
              </a:lnSpc>
              <a:spcBef>
                <a:spcPct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Presenter Name • Title • Date</a:t>
            </a:r>
          </a:p>
        </p:txBody>
      </p:sp>
      <p:sp>
        <p:nvSpPr>
          <p:cNvPr id="7" name="Picture Placeholder 9"/>
          <p:cNvSpPr>
            <a:spLocks noGrp="1"/>
          </p:cNvSpPr>
          <p:nvPr>
            <p:ph type="pic" sz="quarter" idx="14" hasCustomPrompt="1"/>
          </p:nvPr>
        </p:nvSpPr>
        <p:spPr>
          <a:xfrm>
            <a:off x="0" y="1"/>
            <a:ext cx="9144000" cy="4016875"/>
          </a:xfrm>
          <a:prstGeom prst="rect">
            <a:avLst/>
          </a:prstGeom>
        </p:spPr>
        <p:txBody>
          <a:bodyPr bIns="1463040" anchor="b" anchorCtr="1"/>
          <a:lstStyle>
            <a:lvl1pPr marL="0" indent="0" algn="ctr">
              <a:buNone/>
              <a:defRPr sz="900">
                <a:latin typeface="Arial" charset="0"/>
                <a:ea typeface="Arial" charset="0"/>
                <a:cs typeface="Arial" charset="0"/>
              </a:defRPr>
            </a:lvl1pPr>
          </a:lstStyle>
          <a:p>
            <a:r>
              <a:rPr lang="en-US"/>
              <a:t>Drag image into placeholder frame or click icon to add image</a:t>
            </a:r>
          </a:p>
        </p:txBody>
      </p:sp>
    </p:spTree>
    <p:extLst>
      <p:ext uri="{BB962C8B-B14F-4D97-AF65-F5344CB8AC3E}">
        <p14:creationId xmlns:p14="http://schemas.microsoft.com/office/powerpoint/2010/main" val="381740857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5BCC-7EDA-4C4C-B009-06A182F24452}"/>
              </a:ext>
            </a:extLst>
          </p:cNvPr>
          <p:cNvSpPr>
            <a:spLocks noGrp="1"/>
          </p:cNvSpPr>
          <p:nvPr>
            <p:ph type="title" hasCustomPrompt="1"/>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A887AD9-58DF-4D35-BB54-C1ADFEFBDADE}"/>
              </a:ext>
            </a:extLst>
          </p:cNvPr>
          <p:cNvSpPr>
            <a:spLocks noGrp="1"/>
          </p:cNvSpPr>
          <p:nvPr>
            <p:ph type="sldNum" sz="quarter" idx="10"/>
          </p:nvPr>
        </p:nvSpPr>
        <p:spPr/>
        <p:txBody>
          <a:bodyPr/>
          <a:lstStyle/>
          <a:p>
            <a:fld id="{62BE45D2-24EC-483D-9D84-EF3B6D0F5C69}" type="slidenum">
              <a:rPr lang="de-DE" smtClean="0"/>
              <a:pPr/>
              <a:t>‹#›</a:t>
            </a:fld>
            <a:endParaRPr lang="de-DE"/>
          </a:p>
        </p:txBody>
      </p:sp>
      <p:sp>
        <p:nvSpPr>
          <p:cNvPr id="5" name="Text Placeholder 4">
            <a:extLst>
              <a:ext uri="{FF2B5EF4-FFF2-40B4-BE49-F238E27FC236}">
                <a16:creationId xmlns:a16="http://schemas.microsoft.com/office/drawing/2014/main" id="{EC4D46B8-41C8-457D-8367-B8C459CBF294}"/>
              </a:ext>
            </a:extLst>
          </p:cNvPr>
          <p:cNvSpPr>
            <a:spLocks noGrp="1"/>
          </p:cNvSpPr>
          <p:nvPr>
            <p:ph type="body" sz="quarter" idx="11"/>
          </p:nvPr>
        </p:nvSpPr>
        <p:spPr>
          <a:xfrm>
            <a:off x="200025" y="939600"/>
            <a:ext cx="8650800" cy="3553200"/>
          </a:xfrm>
        </p:spPr>
        <p:txBody>
          <a:bodyPr/>
          <a:lstStyle>
            <a:lvl1pPr marL="0" indent="0">
              <a:buFontTx/>
              <a:buNone/>
              <a:defRPr/>
            </a:lvl1pPr>
            <a:lvl2pPr marL="180612" indent="0">
              <a:buFontTx/>
              <a:buNone/>
              <a:defRPr/>
            </a:lvl2pPr>
            <a:lvl3pPr marL="361338" indent="0">
              <a:buFontTx/>
              <a:buNone/>
              <a:defRPr/>
            </a:lvl3pPr>
            <a:lvl4pPr marL="539138" indent="0">
              <a:buFontTx/>
              <a:buNone/>
              <a:defRPr/>
            </a:lvl4pPr>
            <a:lvl5pPr marL="720000" indent="0">
              <a:buFontTx/>
              <a:buNone/>
              <a:defRPr/>
            </a:lvl5pPr>
            <a:lvl6pPr marL="899025" indent="0">
              <a:buFontTx/>
              <a:buNone/>
              <a:defRPr/>
            </a:lvl6pPr>
            <a:lvl7pPr marL="1080000" indent="0">
              <a:buFontTx/>
              <a:buNone/>
              <a:defRPr/>
            </a:lvl7pPr>
            <a:lvl8pPr marL="1260000" indent="0">
              <a:buFontTx/>
              <a:buNone/>
              <a:defRPr/>
            </a:lvl8pPr>
            <a:lvl9pPr marL="1440000" indent="0">
              <a:buFontTx/>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6891950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ivider Slide -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295940"/>
            <a:ext cx="6858000" cy="524979"/>
          </a:xfrm>
          <a:prstGeom prst="rect">
            <a:avLst/>
          </a:prstGeom>
        </p:spPr>
        <p:txBody>
          <a:bodyPr anchor="ctr"/>
          <a:lstStyle>
            <a:lvl1pPr algn="ctr">
              <a:defRPr sz="2200" cap="none" baseline="0">
                <a:solidFill>
                  <a:schemeClr val="bg1"/>
                </a:solidFill>
              </a:defRPr>
            </a:lvl1pPr>
          </a:lstStyle>
          <a:p>
            <a:r>
              <a:rPr lang="en-US"/>
              <a:t>Click to Add Divider Title</a:t>
            </a:r>
          </a:p>
        </p:txBody>
      </p:sp>
      <p:sp>
        <p:nvSpPr>
          <p:cNvPr id="4" name="Slide Number Placeholder 3">
            <a:extLst>
              <a:ext uri="{FF2B5EF4-FFF2-40B4-BE49-F238E27FC236}">
                <a16:creationId xmlns:a16="http://schemas.microsoft.com/office/drawing/2014/main" id="{214675D0-F312-452A-814C-41832F2437C3}"/>
              </a:ext>
            </a:extLst>
          </p:cNvPr>
          <p:cNvSpPr>
            <a:spLocks noGrp="1"/>
          </p:cNvSpPr>
          <p:nvPr>
            <p:ph type="sldNum" sz="quarter" idx="10"/>
          </p:nvPr>
        </p:nvSpPr>
        <p:spPr/>
        <p:txBody>
          <a:bodyPr/>
          <a:lstStyle/>
          <a:p>
            <a:fld id="{14B76173-AEC0-4CF4-B223-18D2099D2AC6}" type="slidenum">
              <a:rPr lang="en-US" smtClean="0"/>
              <a:pPr/>
              <a:t>‹#›</a:t>
            </a:fld>
            <a:endParaRPr lang="en-US"/>
          </a:p>
        </p:txBody>
      </p:sp>
    </p:spTree>
    <p:extLst>
      <p:ext uri="{BB962C8B-B14F-4D97-AF65-F5344CB8AC3E}">
        <p14:creationId xmlns:p14="http://schemas.microsoft.com/office/powerpoint/2010/main" val="1063107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Content/Content">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a:xfrm>
            <a:off x="200024" y="408778"/>
            <a:ext cx="8651889" cy="333529"/>
          </a:xfrm>
          <a:prstGeom prst="rect">
            <a:avLst/>
          </a:prstGeom>
        </p:spPr>
        <p:txBody>
          <a:bodyPr vert="horz" lIns="91440" tIns="45720" rIns="91440" bIns="45720" rtlCol="0" anchor="ctr">
            <a:noAutofit/>
          </a:bodyPr>
          <a:lstStyle>
            <a:lvl1pPr>
              <a:defRPr cap="none" baseline="0"/>
            </a:lvl1pPr>
          </a:lstStyle>
          <a:p>
            <a:r>
              <a:rPr lang="en-US"/>
              <a:t>Click to Add Title</a:t>
            </a:r>
          </a:p>
        </p:txBody>
      </p:sp>
      <p:sp>
        <p:nvSpPr>
          <p:cNvPr id="3" name="Text Placeholder 2"/>
          <p:cNvSpPr>
            <a:spLocks noGrp="1"/>
          </p:cNvSpPr>
          <p:nvPr>
            <p:ph type="body" sz="quarter" idx="10"/>
          </p:nvPr>
        </p:nvSpPr>
        <p:spPr>
          <a:xfrm>
            <a:off x="200025" y="939600"/>
            <a:ext cx="4202158" cy="3559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7719379A-2B80-47B0-8B70-513F4F56BBBE}"/>
              </a:ext>
            </a:extLst>
          </p:cNvPr>
          <p:cNvSpPr>
            <a:spLocks noGrp="1"/>
          </p:cNvSpPr>
          <p:nvPr>
            <p:ph type="sldNum" sz="quarter" idx="11"/>
          </p:nvPr>
        </p:nvSpPr>
        <p:spPr/>
        <p:txBody>
          <a:bodyPr/>
          <a:lstStyle/>
          <a:p>
            <a:fld id="{62BE45D2-24EC-483D-9D84-EF3B6D0F5C69}" type="slidenum">
              <a:rPr lang="de-DE" smtClean="0"/>
              <a:pPr/>
              <a:t>‹#›</a:t>
            </a:fld>
            <a:endParaRPr lang="de-DE"/>
          </a:p>
        </p:txBody>
      </p:sp>
      <p:sp>
        <p:nvSpPr>
          <p:cNvPr id="6" name="Text Placeholder 2">
            <a:extLst>
              <a:ext uri="{FF2B5EF4-FFF2-40B4-BE49-F238E27FC236}">
                <a16:creationId xmlns:a16="http://schemas.microsoft.com/office/drawing/2014/main" id="{B3782D34-04E4-497F-8DDF-90897F954E24}"/>
              </a:ext>
            </a:extLst>
          </p:cNvPr>
          <p:cNvSpPr>
            <a:spLocks noGrp="1"/>
          </p:cNvSpPr>
          <p:nvPr>
            <p:ph type="body" sz="quarter" idx="13"/>
          </p:nvPr>
        </p:nvSpPr>
        <p:spPr>
          <a:xfrm>
            <a:off x="4741819" y="939600"/>
            <a:ext cx="4202158" cy="3559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4401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Content/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Add Title</a:t>
            </a:r>
          </a:p>
        </p:txBody>
      </p:sp>
      <p:sp>
        <p:nvSpPr>
          <p:cNvPr id="8" name="Text Placeholder 7"/>
          <p:cNvSpPr>
            <a:spLocks noGrp="1"/>
          </p:cNvSpPr>
          <p:nvPr>
            <p:ph type="body" sz="quarter" idx="13"/>
          </p:nvPr>
        </p:nvSpPr>
        <p:spPr>
          <a:xfrm>
            <a:off x="200025" y="940125"/>
            <a:ext cx="4776924" cy="3553200"/>
          </a:xfrm>
        </p:spPr>
        <p:txBody>
          <a:bodyPr/>
          <a:lstStyle/>
          <a:p>
            <a:pPr lvl="0"/>
            <a:r>
              <a:rPr lang="en-US"/>
              <a:t>Click to edit Master text styles</a:t>
            </a:r>
          </a:p>
        </p:txBody>
      </p:sp>
      <p:sp>
        <p:nvSpPr>
          <p:cNvPr id="10" name="Picture Placeholder 9"/>
          <p:cNvSpPr>
            <a:spLocks noGrp="1"/>
          </p:cNvSpPr>
          <p:nvPr>
            <p:ph type="pic" sz="quarter" idx="14" hasCustomPrompt="1"/>
          </p:nvPr>
        </p:nvSpPr>
        <p:spPr>
          <a:xfrm>
            <a:off x="5213363" y="940125"/>
            <a:ext cx="3638550" cy="3558527"/>
          </a:xfrm>
        </p:spPr>
        <p:txBody>
          <a:bodyPr tIns="914400" anchor="ctr"/>
          <a:lstStyle>
            <a:lvl1pPr marL="0" indent="0" algn="ctr">
              <a:buNone/>
              <a:defRPr sz="1100"/>
            </a:lvl1pPr>
          </a:lstStyle>
          <a:p>
            <a:r>
              <a:rPr lang="en-US"/>
              <a:t>Drag image into placeholder frame </a:t>
            </a:r>
            <a:br>
              <a:rPr lang="en-US"/>
            </a:br>
            <a:r>
              <a:rPr lang="en-US"/>
              <a:t>or click icon to add image</a:t>
            </a:r>
          </a:p>
        </p:txBody>
      </p:sp>
      <p:sp>
        <p:nvSpPr>
          <p:cNvPr id="3" name="Slide Number Placeholder 2">
            <a:extLst>
              <a:ext uri="{FF2B5EF4-FFF2-40B4-BE49-F238E27FC236}">
                <a16:creationId xmlns:a16="http://schemas.microsoft.com/office/drawing/2014/main" id="{CB30AB2F-44A5-4BFE-AE84-A450BAB292CA}"/>
              </a:ext>
            </a:extLst>
          </p:cNvPr>
          <p:cNvSpPr>
            <a:spLocks noGrp="1"/>
          </p:cNvSpPr>
          <p:nvPr>
            <p:ph type="sldNum" sz="quarter" idx="15"/>
          </p:nvPr>
        </p:nvSpPr>
        <p:spPr/>
        <p:txBody>
          <a:bodyPr/>
          <a:lstStyle/>
          <a:p>
            <a:fld id="{62BE45D2-24EC-483D-9D84-EF3B6D0F5C69}" type="slidenum">
              <a:rPr lang="de-DE" smtClean="0"/>
              <a:pPr/>
              <a:t>‹#›</a:t>
            </a:fld>
            <a:endParaRPr lang="de-DE"/>
          </a:p>
        </p:txBody>
      </p:sp>
    </p:spTree>
    <p:extLst>
      <p:ext uri="{BB962C8B-B14F-4D97-AF65-F5344CB8AC3E}">
        <p14:creationId xmlns:p14="http://schemas.microsoft.com/office/powerpoint/2010/main" val="10227000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ivider Slide - Yellow">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295940"/>
            <a:ext cx="6858000" cy="524979"/>
          </a:xfrm>
          <a:prstGeom prst="rect">
            <a:avLst/>
          </a:prstGeom>
        </p:spPr>
        <p:txBody>
          <a:bodyPr anchor="ctr"/>
          <a:lstStyle>
            <a:lvl1pPr algn="ctr">
              <a:defRPr sz="2200" cap="none" baseline="0">
                <a:solidFill>
                  <a:schemeClr val="tx1"/>
                </a:solidFill>
              </a:defRPr>
            </a:lvl1pPr>
          </a:lstStyle>
          <a:p>
            <a:r>
              <a:rPr lang="en-US"/>
              <a:t>Click to Add Divider Title</a:t>
            </a:r>
          </a:p>
        </p:txBody>
      </p:sp>
      <p:sp>
        <p:nvSpPr>
          <p:cNvPr id="3" name="Slide Number Placeholder 2">
            <a:extLst>
              <a:ext uri="{FF2B5EF4-FFF2-40B4-BE49-F238E27FC236}">
                <a16:creationId xmlns:a16="http://schemas.microsoft.com/office/drawing/2014/main" id="{15B7F3C6-33AC-43C5-9C49-D04E8BA3BF40}"/>
              </a:ext>
            </a:extLst>
          </p:cNvPr>
          <p:cNvSpPr>
            <a:spLocks noGrp="1"/>
          </p:cNvSpPr>
          <p:nvPr>
            <p:ph type="sldNum" sz="quarter" idx="10"/>
          </p:nvPr>
        </p:nvSpPr>
        <p:spPr/>
        <p:txBody>
          <a:bodyPr/>
          <a:lstStyle/>
          <a:p>
            <a:fld id="{14B76173-AEC0-4CF4-B223-18D2099D2AC6}" type="slidenum">
              <a:rPr lang="en-US" smtClean="0"/>
              <a:pPr/>
              <a:t>‹#›</a:t>
            </a:fld>
            <a:endParaRPr lang="en-US"/>
          </a:p>
        </p:txBody>
      </p:sp>
    </p:spTree>
    <p:extLst>
      <p:ext uri="{BB962C8B-B14F-4D97-AF65-F5344CB8AC3E}">
        <p14:creationId xmlns:p14="http://schemas.microsoft.com/office/powerpoint/2010/main" val="17129878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1" name="灯片编号占位符 19"/>
          <p:cNvSpPr>
            <a:spLocks noGrp="1"/>
          </p:cNvSpPr>
          <p:nvPr>
            <p:ph type="sldNum" sz="quarter" idx="4"/>
          </p:nvPr>
        </p:nvSpPr>
        <p:spPr>
          <a:xfrm>
            <a:off x="0" y="5008500"/>
            <a:ext cx="1439862" cy="135000"/>
          </a:xfrm>
          <a:prstGeom prst="rect">
            <a:avLst/>
          </a:prstGeom>
        </p:spPr>
        <p:txBody>
          <a:bodyPr vert="horz" lIns="91440" tIns="45720" rIns="91440" bIns="45720" rtlCol="0" anchor="ctr"/>
          <a:lstStyle>
            <a:lvl1pPr algn="r" fontAlgn="auto">
              <a:spcBef>
                <a:spcPts val="0"/>
              </a:spcBef>
              <a:spcAft>
                <a:spcPts val="0"/>
              </a:spcAft>
              <a:defRPr sz="900" b="1">
                <a:solidFill>
                  <a:schemeClr val="bg1"/>
                </a:solidFill>
                <a:latin typeface="Times New Roman" pitchFamily="18" charset="0"/>
                <a:ea typeface="+mn-ea"/>
                <a:cs typeface="Times New Roman" pitchFamily="18" charset="0"/>
              </a:defRPr>
            </a:lvl1pPr>
          </a:lstStyle>
          <a:p>
            <a:pPr>
              <a:defRPr/>
            </a:pPr>
            <a:fld id="{64E348CC-B653-45E8-AE28-5E2C7336D4A4}" type="slidenum">
              <a:rPr lang="zh-CN" altLang="en-US" smtClean="0"/>
              <a:pPr>
                <a:defRPr/>
              </a:pPr>
              <a:t>‹#›</a:t>
            </a:fld>
            <a:endParaRPr lang="zh-CN" altLang="en-US"/>
          </a:p>
        </p:txBody>
      </p:sp>
      <p:sp>
        <p:nvSpPr>
          <p:cNvPr id="3" name="文本框 2"/>
          <p:cNvSpPr txBox="1"/>
          <p:nvPr userDrawn="1"/>
        </p:nvSpPr>
        <p:spPr>
          <a:xfrm>
            <a:off x="251520" y="951573"/>
            <a:ext cx="8640960" cy="646331"/>
          </a:xfrm>
          <a:prstGeom prst="rect">
            <a:avLst/>
          </a:prstGeom>
          <a:noFill/>
        </p:spPr>
        <p:txBody>
          <a:bodyPr wrap="square" rtlCol="0">
            <a:spAutoFit/>
          </a:bodyPr>
          <a:lstStyle/>
          <a:p>
            <a:endParaRPr lang="en-US" altLang="zh-CN" sz="1800"/>
          </a:p>
          <a:p>
            <a:endParaRPr lang="zh-CN" altLang="en-US" sz="1800"/>
          </a:p>
        </p:txBody>
      </p:sp>
    </p:spTree>
    <p:extLst>
      <p:ext uri="{BB962C8B-B14F-4D97-AF65-F5344CB8AC3E}">
        <p14:creationId xmlns:p14="http://schemas.microsoft.com/office/powerpoint/2010/main" val="10380450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ltair + Brand">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E7A8FC9D-CF14-7C4F-B951-1BF383E4FE15}"/>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12" name="Freeform: Shape 11">
            <a:extLst>
              <a:ext uri="{FF2B5EF4-FFF2-40B4-BE49-F238E27FC236}">
                <a16:creationId xmlns:a16="http://schemas.microsoft.com/office/drawing/2014/main" id="{580706EC-C922-43DA-A177-E8615057FC95}"/>
              </a:ext>
            </a:extLst>
          </p:cNvPr>
          <p:cNvSpPr/>
          <p:nvPr userDrawn="1"/>
        </p:nvSpPr>
        <p:spPr bwMode="white">
          <a:xfrm>
            <a:off x="0" y="2194331"/>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5">
            <a:extLst>
              <a:ext uri="{FF2B5EF4-FFF2-40B4-BE49-F238E27FC236}">
                <a16:creationId xmlns:a16="http://schemas.microsoft.com/office/drawing/2014/main" id="{2FFE7744-A8B0-466D-B301-1EAEE39B7493}"/>
              </a:ext>
            </a:extLst>
          </p:cNvPr>
          <p:cNvSpPr>
            <a:spLocks noGrp="1"/>
          </p:cNvSpPr>
          <p:nvPr>
            <p:ph type="pic" sz="quarter" idx="12" hasCustomPrompt="1"/>
          </p:nvPr>
        </p:nvSpPr>
        <p:spPr>
          <a:xfrm>
            <a:off x="2347913" y="4319588"/>
            <a:ext cx="1263650" cy="298450"/>
          </a:xfrm>
        </p:spPr>
        <p:txBody>
          <a:bodyPr/>
          <a:lstStyle>
            <a:lvl1pPr marL="0" indent="0">
              <a:buNone/>
              <a:defRPr sz="1200"/>
            </a:lvl1pPr>
          </a:lstStyle>
          <a:p>
            <a:r>
              <a:rPr lang="en-US"/>
              <a:t>BRAND LOGO</a:t>
            </a:r>
            <a:endParaRPr lang="en-CA"/>
          </a:p>
        </p:txBody>
      </p:sp>
      <p:sp>
        <p:nvSpPr>
          <p:cNvPr id="8" name="Title Placeholder 1">
            <a:extLst>
              <a:ext uri="{FF2B5EF4-FFF2-40B4-BE49-F238E27FC236}">
                <a16:creationId xmlns:a16="http://schemas.microsoft.com/office/drawing/2014/main" id="{1DE239AE-A166-7445-97DE-DC95949F4713}"/>
              </a:ext>
            </a:extLst>
          </p:cNvPr>
          <p:cNvSpPr>
            <a:spLocks noGrp="1"/>
          </p:cNvSpPr>
          <p:nvPr userDrawn="1">
            <p:ph type="title" hasCustomPrompt="1"/>
          </p:nvPr>
        </p:nvSpPr>
        <p:spPr>
          <a:xfrm>
            <a:off x="3761123" y="4180327"/>
            <a:ext cx="4873720" cy="297980"/>
          </a:xfrm>
          <a:prstGeom prst="rect">
            <a:avLst/>
          </a:prstGeom>
        </p:spPr>
        <p:txBody>
          <a:bodyPr vert="horz" lIns="91440" tIns="45720" rIns="91440" bIns="45720" rtlCol="0" anchor="ctr">
            <a:noAutofit/>
          </a:bodyPr>
          <a:lstStyle>
            <a:lvl1pPr>
              <a:defRPr sz="1400" cap="all" baseline="0">
                <a:solidFill>
                  <a:schemeClr val="tx2"/>
                </a:solidFill>
              </a:defRPr>
            </a:lvl1pPr>
          </a:lstStyle>
          <a:p>
            <a:r>
              <a:rPr lang="en-US"/>
              <a:t>CLICK TO ADD PRESENTATION TITLE</a:t>
            </a:r>
          </a:p>
        </p:txBody>
      </p:sp>
      <p:sp>
        <p:nvSpPr>
          <p:cNvPr id="3" name="Text Placeholder 2">
            <a:extLst>
              <a:ext uri="{FF2B5EF4-FFF2-40B4-BE49-F238E27FC236}">
                <a16:creationId xmlns:a16="http://schemas.microsoft.com/office/drawing/2014/main" id="{096C4048-A3FE-0042-BDFC-5A69E377A099}"/>
              </a:ext>
            </a:extLst>
          </p:cNvPr>
          <p:cNvSpPr>
            <a:spLocks noGrp="1"/>
          </p:cNvSpPr>
          <p:nvPr userDrawn="1">
            <p:ph type="body" sz="quarter" idx="10" hasCustomPrompt="1"/>
          </p:nvPr>
        </p:nvSpPr>
        <p:spPr>
          <a:xfrm>
            <a:off x="3761895" y="4478338"/>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cxnSp>
        <p:nvCxnSpPr>
          <p:cNvPr id="4" name="Straight Connector 3">
            <a:extLst>
              <a:ext uri="{FF2B5EF4-FFF2-40B4-BE49-F238E27FC236}">
                <a16:creationId xmlns:a16="http://schemas.microsoft.com/office/drawing/2014/main" id="{99B88F25-CC92-324D-8E03-5D4EF7C6D685}"/>
              </a:ext>
            </a:extLst>
          </p:cNvPr>
          <p:cNvCxnSpPr>
            <a:cxnSpLocks/>
          </p:cNvCxnSpPr>
          <p:nvPr userDrawn="1"/>
        </p:nvCxnSpPr>
        <p:spPr>
          <a:xfrm>
            <a:off x="2164520" y="4147231"/>
            <a:ext cx="0" cy="66215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F26326C-3E1B-B448-AC0A-B475EABF4945}"/>
              </a:ext>
            </a:extLst>
          </p:cNvPr>
          <p:cNvGrpSpPr/>
          <p:nvPr userDrawn="1"/>
        </p:nvGrpSpPr>
        <p:grpSpPr>
          <a:xfrm>
            <a:off x="644860" y="4310212"/>
            <a:ext cx="1370085" cy="281086"/>
            <a:chOff x="3587766" y="2914650"/>
            <a:chExt cx="5014294" cy="1028736"/>
          </a:xfrm>
        </p:grpSpPr>
        <p:sp>
          <p:nvSpPr>
            <p:cNvPr id="37" name="Freeform 36">
              <a:extLst>
                <a:ext uri="{FF2B5EF4-FFF2-40B4-BE49-F238E27FC236}">
                  <a16:creationId xmlns:a16="http://schemas.microsoft.com/office/drawing/2014/main" id="{1C4B4C02-E6DA-B747-A3EF-E5E2122A9921}"/>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29E79F91-8034-0943-8886-63995F8325BB}"/>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F0C7545-907B-204A-9A97-440E361A6161}"/>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A389ECDA-030A-D943-8D5B-63CD68CA7FB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8CFE75BF-5492-E647-9219-DFC2B1B0927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722DE8B-514C-1B4C-8249-A4A720E4C115}"/>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C83EA5-E448-C349-8164-8B52B55D718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48122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ltair + Brand (Title + Subtitl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E7A8FC9D-CF14-7C4F-B951-1BF383E4FE15}"/>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12" name="Freeform: Shape 11">
            <a:extLst>
              <a:ext uri="{FF2B5EF4-FFF2-40B4-BE49-F238E27FC236}">
                <a16:creationId xmlns:a16="http://schemas.microsoft.com/office/drawing/2014/main" id="{580706EC-C922-43DA-A177-E8615057FC95}"/>
              </a:ext>
            </a:extLst>
          </p:cNvPr>
          <p:cNvSpPr/>
          <p:nvPr userDrawn="1"/>
        </p:nvSpPr>
        <p:spPr bwMode="white">
          <a:xfrm>
            <a:off x="0" y="219115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5">
            <a:extLst>
              <a:ext uri="{FF2B5EF4-FFF2-40B4-BE49-F238E27FC236}">
                <a16:creationId xmlns:a16="http://schemas.microsoft.com/office/drawing/2014/main" id="{2FFE7744-A8B0-466D-B301-1EAEE39B7493}"/>
              </a:ext>
            </a:extLst>
          </p:cNvPr>
          <p:cNvSpPr>
            <a:spLocks noGrp="1"/>
          </p:cNvSpPr>
          <p:nvPr>
            <p:ph type="pic" sz="quarter" idx="12" hasCustomPrompt="1"/>
          </p:nvPr>
        </p:nvSpPr>
        <p:spPr>
          <a:xfrm>
            <a:off x="2347913" y="4319588"/>
            <a:ext cx="1263650" cy="298450"/>
          </a:xfrm>
        </p:spPr>
        <p:txBody>
          <a:bodyPr/>
          <a:lstStyle>
            <a:lvl1pPr marL="0" indent="0">
              <a:buNone/>
              <a:defRPr sz="1200"/>
            </a:lvl1pPr>
          </a:lstStyle>
          <a:p>
            <a:r>
              <a:rPr lang="en-US"/>
              <a:t>BRAND LOGO</a:t>
            </a:r>
            <a:endParaRPr lang="en-CA"/>
          </a:p>
        </p:txBody>
      </p:sp>
      <p:cxnSp>
        <p:nvCxnSpPr>
          <p:cNvPr id="4" name="Straight Connector 3">
            <a:extLst>
              <a:ext uri="{FF2B5EF4-FFF2-40B4-BE49-F238E27FC236}">
                <a16:creationId xmlns:a16="http://schemas.microsoft.com/office/drawing/2014/main" id="{99B88F25-CC92-324D-8E03-5D4EF7C6D685}"/>
              </a:ext>
            </a:extLst>
          </p:cNvPr>
          <p:cNvCxnSpPr>
            <a:cxnSpLocks/>
          </p:cNvCxnSpPr>
          <p:nvPr userDrawn="1"/>
        </p:nvCxnSpPr>
        <p:spPr>
          <a:xfrm>
            <a:off x="2164520" y="4147231"/>
            <a:ext cx="0" cy="66215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217E2435-105A-9E4A-ACF7-D7B34AD09092}"/>
              </a:ext>
            </a:extLst>
          </p:cNvPr>
          <p:cNvSpPr>
            <a:spLocks noGrp="1"/>
          </p:cNvSpPr>
          <p:nvPr>
            <p:ph type="body" sz="quarter" idx="13" hasCustomPrompt="1"/>
          </p:nvPr>
        </p:nvSpPr>
        <p:spPr>
          <a:xfrm>
            <a:off x="3761577" y="4688580"/>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grpSp>
        <p:nvGrpSpPr>
          <p:cNvPr id="23" name="Group 22">
            <a:extLst>
              <a:ext uri="{FF2B5EF4-FFF2-40B4-BE49-F238E27FC236}">
                <a16:creationId xmlns:a16="http://schemas.microsoft.com/office/drawing/2014/main" id="{D9B8AEB5-700F-D34A-BC42-1AE61D47A67F}"/>
              </a:ext>
            </a:extLst>
          </p:cNvPr>
          <p:cNvGrpSpPr/>
          <p:nvPr userDrawn="1"/>
        </p:nvGrpSpPr>
        <p:grpSpPr>
          <a:xfrm>
            <a:off x="644860" y="4310212"/>
            <a:ext cx="1370085" cy="281086"/>
            <a:chOff x="3587766" y="2914650"/>
            <a:chExt cx="5014294" cy="1028736"/>
          </a:xfrm>
        </p:grpSpPr>
        <p:sp>
          <p:nvSpPr>
            <p:cNvPr id="24" name="Freeform 23">
              <a:extLst>
                <a:ext uri="{FF2B5EF4-FFF2-40B4-BE49-F238E27FC236}">
                  <a16:creationId xmlns:a16="http://schemas.microsoft.com/office/drawing/2014/main" id="{D036661A-6A68-A949-81B9-6CD3709C40AF}"/>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E202FF1-1526-384A-A7F4-E1697FE2384B}"/>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7BB5763-D348-4D4B-83C3-73A42E74CE6C}"/>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335A5E1-A37F-454D-9681-ABACBFB461C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E72BD2-1FF9-3C48-B513-3528B705207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6110B1B-F668-EE40-9FC4-B719033F7CAA}"/>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25C91A4-7D6E-4A4E-B689-A4AC2A2FFC2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8" name="Title Placeholder 1">
            <a:extLst>
              <a:ext uri="{FF2B5EF4-FFF2-40B4-BE49-F238E27FC236}">
                <a16:creationId xmlns:a16="http://schemas.microsoft.com/office/drawing/2014/main" id="{FE7770DF-9788-4241-BD33-05ACCB497991}"/>
              </a:ext>
            </a:extLst>
          </p:cNvPr>
          <p:cNvSpPr>
            <a:spLocks noGrp="1"/>
          </p:cNvSpPr>
          <p:nvPr>
            <p:ph type="title" hasCustomPrompt="1"/>
          </p:nvPr>
        </p:nvSpPr>
        <p:spPr>
          <a:xfrm>
            <a:off x="3761577" y="4027925"/>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a:t>CLICK TO ADD PRESENTATION TITLE</a:t>
            </a:r>
          </a:p>
        </p:txBody>
      </p:sp>
      <p:sp>
        <p:nvSpPr>
          <p:cNvPr id="19" name="Text Placeholder 14">
            <a:extLst>
              <a:ext uri="{FF2B5EF4-FFF2-40B4-BE49-F238E27FC236}">
                <a16:creationId xmlns:a16="http://schemas.microsoft.com/office/drawing/2014/main" id="{CB5D0060-B5B8-0A49-8959-6FEC714929B4}"/>
              </a:ext>
            </a:extLst>
          </p:cNvPr>
          <p:cNvSpPr>
            <a:spLocks noGrp="1"/>
          </p:cNvSpPr>
          <p:nvPr>
            <p:ph type="body" sz="quarter" idx="14" hasCustomPrompt="1"/>
          </p:nvPr>
        </p:nvSpPr>
        <p:spPr>
          <a:xfrm>
            <a:off x="3761577" y="4387268"/>
            <a:ext cx="4025900" cy="227390"/>
          </a:xfrm>
        </p:spPr>
        <p:txBody>
          <a:bodyPr/>
          <a:lstStyle>
            <a:lvl1pPr marL="0" indent="0">
              <a:buNone/>
              <a:defRPr sz="1200" cap="all" baseline="0">
                <a:solidFill>
                  <a:schemeClr val="bg2"/>
                </a:solidFill>
              </a:defRPr>
            </a:lvl1pPr>
            <a:lvl2pPr marL="342900" indent="0">
              <a:buNone/>
              <a:defRPr sz="1200"/>
            </a:lvl2pPr>
            <a:lvl3pPr marL="228600" indent="0">
              <a:buNone/>
              <a:defRPr sz="1200"/>
            </a:lvl3pPr>
            <a:lvl4pPr marL="457200" indent="0">
              <a:buNone/>
              <a:defRPr sz="1200"/>
            </a:lvl4pPr>
            <a:lvl5pPr marL="685800" indent="0">
              <a:buNone/>
              <a:defRPr sz="1200"/>
            </a:lvl5pPr>
          </a:lstStyle>
          <a:p>
            <a:pPr lvl="0"/>
            <a:r>
              <a:rPr lang="en-US"/>
              <a:t>CLICK TO ADD OPTIONAL PRESENTATION SUBTITLE</a:t>
            </a:r>
          </a:p>
        </p:txBody>
      </p:sp>
    </p:spTree>
    <p:extLst>
      <p:ext uri="{BB962C8B-B14F-4D97-AF65-F5344CB8AC3E}">
        <p14:creationId xmlns:p14="http://schemas.microsoft.com/office/powerpoint/2010/main" val="33546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dy">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A1878612-3807-694C-A3B1-9DA4D654DDBE}"/>
              </a:ext>
            </a:extLst>
          </p:cNvPr>
          <p:cNvSpPr>
            <a:spLocks noGrp="1"/>
          </p:cNvSpPr>
          <p:nvPr>
            <p:ph type="body" sz="quarter" idx="11"/>
          </p:nvPr>
        </p:nvSpPr>
        <p:spPr>
          <a:xfrm>
            <a:off x="457200" y="975278"/>
            <a:ext cx="8201025" cy="3445524"/>
          </a:xfrm>
        </p:spPr>
        <p:txBody>
          <a:bodyPr/>
          <a:lstStyle>
            <a:lvl1pPr marL="285750" indent="-285750" algn="l">
              <a:lnSpc>
                <a:spcPct val="100000"/>
              </a:lnSpc>
              <a:spcAft>
                <a:spcPts val="900"/>
              </a:spcAft>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lnSpc>
                <a:spcPct val="100000"/>
              </a:lnSpc>
              <a:spcAft>
                <a:spcPts val="900"/>
              </a:spcAft>
              <a:buClr>
                <a:schemeClr val="bg2"/>
              </a:buClr>
              <a:buSzPct val="100000"/>
              <a:buFont typeface="Arial" panose="020B0604020202020204" pitchFamily="34" charset="0"/>
              <a:buChar char="•"/>
              <a:defRPr/>
            </a:lvl3pPr>
            <a:lvl4pPr marL="914400" indent="-228600">
              <a:lnSpc>
                <a:spcPct val="100000"/>
              </a:lnSpc>
              <a:spcAft>
                <a:spcPts val="900"/>
              </a:spcAft>
              <a:buClr>
                <a:schemeClr val="bg2"/>
              </a:buClr>
              <a:buSzPct val="100000"/>
              <a:buFont typeface="Arial" panose="020B0604020202020204" pitchFamily="34" charset="0"/>
              <a:buChar char="•"/>
              <a:defRPr/>
            </a:lvl4pPr>
            <a:lvl5pPr marL="1143000" indent="-228600">
              <a:lnSpc>
                <a:spcPct val="100000"/>
              </a:lnSpc>
              <a:spcAft>
                <a:spcPts val="900"/>
              </a:spcAft>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8215744" cy="298669"/>
          </a:xfrm>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EF83044A-7BC6-9849-9243-D289B0C36792}"/>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0" name="Group 9">
            <a:extLst>
              <a:ext uri="{FF2B5EF4-FFF2-40B4-BE49-F238E27FC236}">
                <a16:creationId xmlns:a16="http://schemas.microsoft.com/office/drawing/2014/main" id="{088101CE-8A57-7F41-8178-9E2C26778C49}"/>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53A2A1D1-4E18-6949-8A24-E3B60B025165}"/>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82329EE4-E6CF-FC42-9A86-008867BD0AF9}"/>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E365B74-2046-0E45-B565-CA25FFBFB4B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A4EA14BD-8E34-E24D-9B4F-0DD1E4C0AC7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49CE6E4-6BC1-8E4E-8B57-7A1A3372A9AB}"/>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B81277A4-61A7-1A40-9682-3386B5EE4053}"/>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C112253-58BA-B044-AB01-3EE3A204E94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327471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Picture Placeholder 8">
            <a:extLst>
              <a:ext uri="{FF2B5EF4-FFF2-40B4-BE49-F238E27FC236}">
                <a16:creationId xmlns:a16="http://schemas.microsoft.com/office/drawing/2014/main" id="{36B8D7E8-B695-408D-B478-C9B263E71261}"/>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Tree>
    <p:extLst>
      <p:ext uri="{BB962C8B-B14F-4D97-AF65-F5344CB8AC3E}">
        <p14:creationId xmlns:p14="http://schemas.microsoft.com/office/powerpoint/2010/main" val="402871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Picture Placeholder 8">
            <a:extLst>
              <a:ext uri="{FF2B5EF4-FFF2-40B4-BE49-F238E27FC236}">
                <a16:creationId xmlns:a16="http://schemas.microsoft.com/office/drawing/2014/main" id="{D27701AE-D3D0-40C3-A722-F54E9097603A}"/>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6" name="Slide Number Placeholder 2">
            <a:extLst>
              <a:ext uri="{FF2B5EF4-FFF2-40B4-BE49-F238E27FC236}">
                <a16:creationId xmlns:a16="http://schemas.microsoft.com/office/drawing/2014/main" id="{50EFB5A5-96EB-4F4F-9552-AEA3F911EF3B}"/>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7" name="Text Placeholder 5">
            <a:extLst>
              <a:ext uri="{FF2B5EF4-FFF2-40B4-BE49-F238E27FC236}">
                <a16:creationId xmlns:a16="http://schemas.microsoft.com/office/drawing/2014/main" id="{1B303B06-840D-AA43-9B63-F7EDA9BF5710}"/>
              </a:ext>
            </a:extLst>
          </p:cNvPr>
          <p:cNvSpPr>
            <a:spLocks noGrp="1"/>
          </p:cNvSpPr>
          <p:nvPr>
            <p:ph type="body" sz="quarter" idx="14"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70179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657CDC3-616D-44A0-8DF6-F2497CC70E22}"/>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594559B-C0B5-2C45-8873-C55A94E3B29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4" name="Text Placeholder 3">
            <a:extLst>
              <a:ext uri="{FF2B5EF4-FFF2-40B4-BE49-F238E27FC236}">
                <a16:creationId xmlns:a16="http://schemas.microsoft.com/office/drawing/2014/main" id="{A5674E69-85A6-0A41-B18C-64E5DEC9A685}"/>
              </a:ext>
            </a:extLst>
          </p:cNvPr>
          <p:cNvSpPr>
            <a:spLocks noGrp="1"/>
          </p:cNvSpPr>
          <p:nvPr>
            <p:ph type="body" sz="quarter" idx="14" hasCustomPrompt="1"/>
          </p:nvPr>
        </p:nvSpPr>
        <p:spPr>
          <a:xfrm>
            <a:off x="457200" y="1243584"/>
            <a:ext cx="8215313" cy="3194169"/>
          </a:xfrm>
        </p:spPr>
        <p:txBody>
          <a:body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3B840DC0-157F-C945-9572-02BEB4B6D041}"/>
              </a:ext>
            </a:extLst>
          </p:cNvPr>
          <p:cNvSpPr>
            <a:spLocks noGrp="1"/>
          </p:cNvSpPr>
          <p:nvPr>
            <p:ph type="body" sz="quarter" idx="15"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24283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0" name="Picture Placeholder 8">
            <a:extLst>
              <a:ext uri="{FF2B5EF4-FFF2-40B4-BE49-F238E27FC236}">
                <a16:creationId xmlns:a16="http://schemas.microsoft.com/office/drawing/2014/main" id="{24FA0C31-9766-448A-9152-0527686EC1C1}"/>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8" name="Slide Number Placeholder 2">
            <a:extLst>
              <a:ext uri="{FF2B5EF4-FFF2-40B4-BE49-F238E27FC236}">
                <a16:creationId xmlns:a16="http://schemas.microsoft.com/office/drawing/2014/main" id="{5528C559-F333-D841-AFDF-28979AFBBA73}"/>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3" name="Text Placeholder 3">
            <a:extLst>
              <a:ext uri="{FF2B5EF4-FFF2-40B4-BE49-F238E27FC236}">
                <a16:creationId xmlns:a16="http://schemas.microsoft.com/office/drawing/2014/main" id="{05A87E55-B49D-A44E-8C1E-D991BE0A3D46}"/>
              </a:ext>
            </a:extLst>
          </p:cNvPr>
          <p:cNvSpPr>
            <a:spLocks noGrp="1"/>
          </p:cNvSpPr>
          <p:nvPr>
            <p:ph type="body" sz="quarter" idx="14"/>
          </p:nvPr>
        </p:nvSpPr>
        <p:spPr>
          <a:xfrm>
            <a:off x="457201" y="1243584"/>
            <a:ext cx="4019266" cy="319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C7991F75-488B-284F-B820-F0896C1A4C6D}"/>
              </a:ext>
            </a:extLst>
          </p:cNvPr>
          <p:cNvSpPr>
            <a:spLocks noGrp="1"/>
          </p:cNvSpPr>
          <p:nvPr>
            <p:ph type="body" sz="quarter" idx="15"/>
          </p:nvPr>
        </p:nvSpPr>
        <p:spPr>
          <a:xfrm>
            <a:off x="4667533" y="1243584"/>
            <a:ext cx="4019266" cy="319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D0431590-0449-A046-9C6D-6DEF2B8FCEFA}"/>
              </a:ext>
            </a:extLst>
          </p:cNvPr>
          <p:cNvSpPr>
            <a:spLocks noGrp="1"/>
          </p:cNvSpPr>
          <p:nvPr>
            <p:ph type="body" sz="quarter" idx="16"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93148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4971393" y="1424904"/>
            <a:ext cx="3701551" cy="2807208"/>
          </a:xfr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0" name="Picture Placeholder 8">
            <a:extLst>
              <a:ext uri="{FF2B5EF4-FFF2-40B4-BE49-F238E27FC236}">
                <a16:creationId xmlns:a16="http://schemas.microsoft.com/office/drawing/2014/main" id="{A869ED57-594F-4FE6-AC7C-17AF5029CE77}"/>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8" name="Slide Number Placeholder 2">
            <a:extLst>
              <a:ext uri="{FF2B5EF4-FFF2-40B4-BE49-F238E27FC236}">
                <a16:creationId xmlns:a16="http://schemas.microsoft.com/office/drawing/2014/main" id="{36602EED-A813-D44B-9910-8818E4C05B12}"/>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9" name="Text Placeholder 3">
            <a:extLst>
              <a:ext uri="{FF2B5EF4-FFF2-40B4-BE49-F238E27FC236}">
                <a16:creationId xmlns:a16="http://schemas.microsoft.com/office/drawing/2014/main" id="{39193A71-252C-B940-A5F8-96AB53ED99B0}"/>
              </a:ext>
            </a:extLst>
          </p:cNvPr>
          <p:cNvSpPr>
            <a:spLocks noGrp="1"/>
          </p:cNvSpPr>
          <p:nvPr>
            <p:ph type="body" sz="quarter" idx="14"/>
          </p:nvPr>
        </p:nvSpPr>
        <p:spPr>
          <a:xfrm>
            <a:off x="457201" y="1243584"/>
            <a:ext cx="4019266" cy="319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F57C6F93-F29C-7C40-A615-F24FE83957EA}"/>
              </a:ext>
            </a:extLst>
          </p:cNvPr>
          <p:cNvSpPr>
            <a:spLocks noGrp="1"/>
          </p:cNvSpPr>
          <p:nvPr>
            <p:ph type="body" sz="quarter" idx="15"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6405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251C-E34E-5D4A-BCC7-65ACB86E3D2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C87DFCD-D6F3-2A48-B56B-5276D91DFEA5}"/>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CD2F4187-D821-244A-BEC7-F42CD3E771AF}"/>
              </a:ext>
            </a:extLst>
          </p:cNvPr>
          <p:cNvSpPr>
            <a:spLocks noGrp="1"/>
          </p:cNvSpPr>
          <p:nvPr>
            <p:ph type="body" sz="quarter" idx="11"/>
          </p:nvPr>
        </p:nvSpPr>
        <p:spPr>
          <a:xfrm>
            <a:off x="457200" y="1243584"/>
            <a:ext cx="8201025" cy="3242355"/>
          </a:xfrm>
        </p:spPr>
        <p:txBody>
          <a:bodyPr/>
          <a:lstStyle>
            <a:lvl1pPr marL="285750" indent="-285750" algn="l">
              <a:lnSpc>
                <a:spcPct val="100000"/>
              </a:lnSpc>
              <a:spcAft>
                <a:spcPts val="900"/>
              </a:spcAft>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lnSpc>
                <a:spcPct val="100000"/>
              </a:lnSpc>
              <a:spcAft>
                <a:spcPts val="900"/>
              </a:spcAft>
              <a:buClr>
                <a:schemeClr val="bg2"/>
              </a:buClr>
              <a:buSzPct val="100000"/>
              <a:buFont typeface="Arial" panose="020B0604020202020204" pitchFamily="34" charset="0"/>
              <a:buChar char="•"/>
              <a:defRPr/>
            </a:lvl3pPr>
            <a:lvl4pPr marL="914400" indent="-228600">
              <a:lnSpc>
                <a:spcPct val="100000"/>
              </a:lnSpc>
              <a:spcAft>
                <a:spcPts val="900"/>
              </a:spcAft>
              <a:buClr>
                <a:schemeClr val="bg2"/>
              </a:buClr>
              <a:buSzPct val="100000"/>
              <a:buFont typeface="Arial" panose="020B0604020202020204" pitchFamily="34" charset="0"/>
              <a:buChar char="•"/>
              <a:defRPr/>
            </a:lvl4pPr>
            <a:lvl5pPr marL="1143000" indent="-228600">
              <a:lnSpc>
                <a:spcPct val="100000"/>
              </a:lnSpc>
              <a:spcAft>
                <a:spcPts val="900"/>
              </a:spcAft>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3D659B78-E55D-9F43-8B69-D294BA80D48A}"/>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00C31E40-82C0-7E48-B3DC-A292D42C61B3}"/>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23FAB9B9-65C0-764D-B4A5-FCD7A56DA277}"/>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4229007-2A12-E344-8A2E-2CE7FB7F4758}"/>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2DB1C9C-501C-2B49-905B-73D517DF9595}"/>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1FE6B53-B829-744C-9D52-7B9D321C496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F4FD4B6-0B42-7242-81A9-CA296871A9F4}"/>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138C3F5-FFDE-A74E-89E9-63DDFE108229}"/>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8" name="Text Placeholder 5">
            <a:extLst>
              <a:ext uri="{FF2B5EF4-FFF2-40B4-BE49-F238E27FC236}">
                <a16:creationId xmlns:a16="http://schemas.microsoft.com/office/drawing/2014/main" id="{5766FEE3-2950-A74E-8CEB-992D84C43C1C}"/>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870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991EE67-63C7-A04F-9B9E-9A43938EF533}"/>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2" name="Text Placeholder 3">
            <a:extLst>
              <a:ext uri="{FF2B5EF4-FFF2-40B4-BE49-F238E27FC236}">
                <a16:creationId xmlns:a16="http://schemas.microsoft.com/office/drawing/2014/main" id="{2E13C723-C69C-4444-9CF3-3AD8D06AF8FD}"/>
              </a:ext>
            </a:extLst>
          </p:cNvPr>
          <p:cNvSpPr>
            <a:spLocks noGrp="1"/>
          </p:cNvSpPr>
          <p:nvPr>
            <p:ph type="body" sz="quarter" idx="14"/>
          </p:nvPr>
        </p:nvSpPr>
        <p:spPr>
          <a:xfrm>
            <a:off x="457201" y="1243584"/>
            <a:ext cx="4019266" cy="3194169"/>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C9DFE8DB-CD3E-7746-BC3F-81635F8540F1}"/>
              </a:ext>
            </a:extLst>
          </p:cNvPr>
          <p:cNvSpPr>
            <a:spLocks noGrp="1"/>
          </p:cNvSpPr>
          <p:nvPr>
            <p:ph type="body" sz="quarter" idx="15"/>
          </p:nvPr>
        </p:nvSpPr>
        <p:spPr>
          <a:xfrm>
            <a:off x="4667535" y="1243584"/>
            <a:ext cx="4019266" cy="3194169"/>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3" name="Group 12">
            <a:extLst>
              <a:ext uri="{FF2B5EF4-FFF2-40B4-BE49-F238E27FC236}">
                <a16:creationId xmlns:a16="http://schemas.microsoft.com/office/drawing/2014/main" id="{2D4054A5-889E-5F40-9AA0-761CB6E9EF01}"/>
              </a:ext>
            </a:extLst>
          </p:cNvPr>
          <p:cNvGrpSpPr/>
          <p:nvPr userDrawn="1"/>
        </p:nvGrpSpPr>
        <p:grpSpPr>
          <a:xfrm>
            <a:off x="7773406" y="4735113"/>
            <a:ext cx="913394" cy="187391"/>
            <a:chOff x="3587766" y="2914650"/>
            <a:chExt cx="5014294" cy="1028736"/>
          </a:xfrm>
        </p:grpSpPr>
        <p:sp>
          <p:nvSpPr>
            <p:cNvPr id="15" name="Freeform 14">
              <a:extLst>
                <a:ext uri="{FF2B5EF4-FFF2-40B4-BE49-F238E27FC236}">
                  <a16:creationId xmlns:a16="http://schemas.microsoft.com/office/drawing/2014/main" id="{A6ABD9C4-B0BA-A641-8941-89B71025B122}"/>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C7F0E80-7B5E-3444-ABDE-8EE3CD563A8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0CD8680-AE74-E941-A0AC-C9F2FA7F1F43}"/>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9E3D186-2891-1047-A68B-D25CAE31EFF6}"/>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2B03150-B179-6747-A2AF-A53112E5B88D}"/>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4DB89C8-237A-964F-B36A-C3664989DD44}"/>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CFA2CAE-E3B1-9944-B925-7070D276FF0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2" name="Text Placeholder 5">
            <a:extLst>
              <a:ext uri="{FF2B5EF4-FFF2-40B4-BE49-F238E27FC236}">
                <a16:creationId xmlns:a16="http://schemas.microsoft.com/office/drawing/2014/main" id="{EEDFB9E0-3CEA-0248-9805-721C52482BDE}"/>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4675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991EE67-63C7-A04F-9B9E-9A43938EF533}"/>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2" name="Text Placeholder 3">
            <a:extLst>
              <a:ext uri="{FF2B5EF4-FFF2-40B4-BE49-F238E27FC236}">
                <a16:creationId xmlns:a16="http://schemas.microsoft.com/office/drawing/2014/main" id="{2E13C723-C69C-4444-9CF3-3AD8D06AF8FD}"/>
              </a:ext>
            </a:extLst>
          </p:cNvPr>
          <p:cNvSpPr>
            <a:spLocks noGrp="1"/>
          </p:cNvSpPr>
          <p:nvPr>
            <p:ph type="body" sz="quarter" idx="14"/>
          </p:nvPr>
        </p:nvSpPr>
        <p:spPr>
          <a:xfrm>
            <a:off x="457201" y="987552"/>
            <a:ext cx="4019266" cy="3468762"/>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C9DFE8DB-CD3E-7746-BC3F-81635F8540F1}"/>
              </a:ext>
            </a:extLst>
          </p:cNvPr>
          <p:cNvSpPr>
            <a:spLocks noGrp="1"/>
          </p:cNvSpPr>
          <p:nvPr>
            <p:ph type="body" sz="quarter" idx="15"/>
          </p:nvPr>
        </p:nvSpPr>
        <p:spPr>
          <a:xfrm>
            <a:off x="4667535" y="987552"/>
            <a:ext cx="4019266" cy="3468762"/>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8DD23A62-C185-6945-80C8-7766208E2A66}"/>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DDFA1149-9F55-A141-94FD-A2CFCA3E9657}"/>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64830E6-9EFC-0D42-873E-130D0519A396}"/>
                </a:ext>
              </a:extLst>
            </p:cNvPr>
            <p:cNvSpPr/>
            <p:nvPr/>
          </p:nvSpPr>
          <p:spPr>
            <a:xfrm>
              <a:off x="5056908" y="3086101"/>
              <a:ext cx="718113"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1888C80-C423-2D4C-9179-B84DD4031271}"/>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DE4110-8028-A243-B7A8-B252B518DE89}"/>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FE082E0-4B51-EA4F-8C27-93172630AC9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FF1A9AA-26A6-B44C-9790-75E8CC2D57C7}"/>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85ECC68-F40E-C14A-8539-F21858485D28}"/>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394098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327248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595085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5766C22F-9089-2B45-9996-13E397D5C172}"/>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CD7B608D-C03C-B841-8A14-AB6849798A4A}"/>
                </a:ext>
              </a:extLst>
            </p:cNvPr>
            <p:cNvSpPr/>
            <p:nvPr/>
          </p:nvSpPr>
          <p:spPr>
            <a:xfrm>
              <a:off x="3587766" y="2914650"/>
              <a:ext cx="1172608"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D2BE421-1B5B-FB41-96BE-D4B069BC00A3}"/>
                </a:ext>
              </a:extLst>
            </p:cNvPr>
            <p:cNvSpPr/>
            <p:nvPr/>
          </p:nvSpPr>
          <p:spPr>
            <a:xfrm>
              <a:off x="5056908" y="3086101"/>
              <a:ext cx="718113"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D8897AD-68E9-574C-940E-6DC98E66C2D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2AFD8C4-3D48-4648-A13C-0D775E749F1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8A97712-7EF1-764B-8543-77DD57AD042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13FAA43-EF89-0946-93FB-8D7402C8ACE5}"/>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7AEEFF4-E7C5-7D41-8D87-6DEFB9EB5E5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9" name="Text Placeholder 5">
            <a:extLst>
              <a:ext uri="{FF2B5EF4-FFF2-40B4-BE49-F238E27FC236}">
                <a16:creationId xmlns:a16="http://schemas.microsoft.com/office/drawing/2014/main" id="{8C2EB707-EA19-0B42-8997-881009428ABF}"/>
              </a:ext>
            </a:extLst>
          </p:cNvPr>
          <p:cNvSpPr>
            <a:spLocks noGrp="1"/>
          </p:cNvSpPr>
          <p:nvPr>
            <p:ph type="body" sz="quarter" idx="14"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5866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BE0F33CB-82FA-4AE8-A34E-F4B9D0E18BBE}"/>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rgbClr val="898989"/>
                </a:solidFill>
                <a:effectLst/>
                <a:latin typeface="Arial" panose="020B0604020202020204" pitchFamily="34" charset="0"/>
                <a:ea typeface="+mn-ea"/>
                <a:cs typeface="Arial" panose="020B0604020202020204" pitchFamily="34" charset="0"/>
              </a:rPr>
              <a:t>© </a:t>
            </a:r>
            <a:r>
              <a:rPr lang="en-US" sz="600" kern="1200">
                <a:solidFill>
                  <a:srgbClr val="898989"/>
                </a:solidFill>
                <a:effectLst/>
                <a:latin typeface="Arial" panose="020B0604020202020204" pitchFamily="34" charset="0"/>
                <a:ea typeface="+mn-ea"/>
                <a:cs typeface="Arial" panose="020B0604020202020204" pitchFamily="34" charset="0"/>
              </a:rPr>
              <a:t>Altair Engineering, Inc. Proprietary and Confidential. All rights reserved.</a:t>
            </a:r>
          </a:p>
          <a:p>
            <a:pPr algn="r"/>
            <a:endParaRPr lang="en-US" sz="600"/>
          </a:p>
        </p:txBody>
      </p:sp>
      <p:sp>
        <p:nvSpPr>
          <p:cNvPr id="2" name="Title Placeholder 1"/>
          <p:cNvSpPr>
            <a:spLocks noGrp="1"/>
          </p:cNvSpPr>
          <p:nvPr>
            <p:ph type="title"/>
          </p:nvPr>
        </p:nvSpPr>
        <p:spPr>
          <a:xfrm>
            <a:off x="457200" y="457200"/>
            <a:ext cx="8215744" cy="298669"/>
          </a:xfrm>
          <a:prstGeom prst="rect">
            <a:avLst/>
          </a:prstGeom>
        </p:spPr>
        <p:txBody>
          <a:bodyPr vert="horz" lIns="91440" tIns="45720" rIns="91440" bIns="45720" rtlCol="0" anchor="ctr">
            <a:noAutofit/>
          </a:bodyPr>
          <a:lstStyle/>
          <a:p>
            <a:r>
              <a:rPr lang="en-US"/>
              <a:t>Click to Add Title</a:t>
            </a:r>
          </a:p>
        </p:txBody>
      </p:sp>
      <p:sp>
        <p:nvSpPr>
          <p:cNvPr id="3" name="Text Placeholder 2"/>
          <p:cNvSpPr>
            <a:spLocks noGrp="1"/>
          </p:cNvSpPr>
          <p:nvPr>
            <p:ph type="body" idx="1"/>
          </p:nvPr>
        </p:nvSpPr>
        <p:spPr>
          <a:xfrm>
            <a:off x="457200" y="958468"/>
            <a:ext cx="8215744" cy="3471126"/>
          </a:xfrm>
          <a:prstGeom prst="rect">
            <a:avLst/>
          </a:prstGeom>
        </p:spPr>
        <p:txBody>
          <a:bodyPr vert="horz" lIns="91440" tIns="45720" rIns="91440" bIns="45720" rtlCol="0">
            <a:noAutofit/>
          </a:bodyPr>
          <a:lstStyle/>
          <a:p>
            <a:pPr lvl="0"/>
            <a:r>
              <a:rPr lang="en-US"/>
              <a:t>Click to edit Master text styles</a:t>
            </a:r>
          </a:p>
          <a:p>
            <a:pPr lvl="2"/>
            <a:r>
              <a:rPr lang="en-US"/>
              <a:t>Second level</a:t>
            </a:r>
          </a:p>
          <a:p>
            <a:pPr lvl="3"/>
            <a:r>
              <a:rPr lang="en-US"/>
              <a:t>Third level</a:t>
            </a:r>
          </a:p>
          <a:p>
            <a:pPr lvl="4"/>
            <a:r>
              <a:rPr lang="en-US"/>
              <a:t>Fourth level</a:t>
            </a:r>
          </a:p>
          <a:p>
            <a:pPr lvl="5"/>
            <a:r>
              <a:rPr lang="en-US"/>
              <a:t>Fifth level</a:t>
            </a:r>
          </a:p>
        </p:txBody>
      </p:sp>
      <p:sp>
        <p:nvSpPr>
          <p:cNvPr id="6" name="Slide Number Placeholder 5"/>
          <p:cNvSpPr>
            <a:spLocks noGrp="1"/>
          </p:cNvSpPr>
          <p:nvPr>
            <p:ph type="sldNum" sz="quarter" idx="4"/>
          </p:nvPr>
        </p:nvSpPr>
        <p:spPr>
          <a:xfrm>
            <a:off x="457200" y="4645152"/>
            <a:ext cx="2057400" cy="273844"/>
          </a:xfrm>
          <a:prstGeom prst="rect">
            <a:avLst/>
          </a:prstGeom>
        </p:spPr>
        <p:txBody>
          <a:bodyPr vert="horz" lIns="91440" tIns="45720" rIns="91440" bIns="45720" rtlCol="0" anchor="ctr"/>
          <a:lstStyle>
            <a:lvl1pPr algn="l">
              <a:defRPr sz="1000">
                <a:solidFill>
                  <a:srgbClr val="898989"/>
                </a:solidFill>
                <a:latin typeface="Arial" panose="020B0604020202020204" pitchFamily="34" charset="0"/>
                <a:cs typeface="Arial" panose="020B0604020202020204" pitchFamily="34" charset="0"/>
              </a:defRPr>
            </a:lvl1pPr>
          </a:lstStyle>
          <a:p>
            <a:fld id="{C51B5984-C094-0A42-BFB6-9F57449A1222}" type="slidenum">
              <a:rPr lang="en-US" smtClean="0"/>
              <a:pPr/>
              <a:t>‹#›</a:t>
            </a:fld>
            <a:endParaRPr lang="en-US"/>
          </a:p>
        </p:txBody>
      </p:sp>
    </p:spTree>
    <p:extLst>
      <p:ext uri="{BB962C8B-B14F-4D97-AF65-F5344CB8AC3E}">
        <p14:creationId xmlns:p14="http://schemas.microsoft.com/office/powerpoint/2010/main" val="1715709634"/>
      </p:ext>
    </p:extLst>
  </p:cSld>
  <p:clrMap bg1="lt1" tx1="dk1" bg2="lt2" tx2="dk2" accent1="accent1" accent2="accent2" accent3="accent3" accent4="accent4" accent5="accent5" accent6="accent6" hlink="hlink" folHlink="folHlink"/>
  <p:sldLayoutIdLst>
    <p:sldLayoutId id="2147483750" r:id="rId1"/>
    <p:sldLayoutId id="2147483794" r:id="rId2"/>
    <p:sldLayoutId id="2147483708" r:id="rId3"/>
    <p:sldLayoutId id="2147483781" r:id="rId4"/>
    <p:sldLayoutId id="2147483782" r:id="rId5"/>
    <p:sldLayoutId id="2147483790" r:id="rId6"/>
    <p:sldLayoutId id="2147483735" r:id="rId7"/>
    <p:sldLayoutId id="2147483789" r:id="rId8"/>
    <p:sldLayoutId id="2147483783" r:id="rId9"/>
    <p:sldLayoutId id="2147483784" r:id="rId10"/>
    <p:sldLayoutId id="2147483785" r:id="rId11"/>
    <p:sldLayoutId id="2147483786" r:id="rId12"/>
    <p:sldLayoutId id="2147483787" r:id="rId13"/>
    <p:sldLayoutId id="2147483788" r:id="rId14"/>
    <p:sldLayoutId id="2147483736" r:id="rId15"/>
    <p:sldLayoutId id="2147483769" r:id="rId16"/>
    <p:sldLayoutId id="2147483765" r:id="rId17"/>
    <p:sldLayoutId id="2147483766" r:id="rId18"/>
    <p:sldLayoutId id="2147483767" r:id="rId19"/>
    <p:sldLayoutId id="2147483768" r:id="rId20"/>
    <p:sldLayoutId id="2147483764" r:id="rId21"/>
    <p:sldLayoutId id="2147483762" r:id="rId22"/>
    <p:sldLayoutId id="2147483763" r:id="rId23"/>
    <p:sldLayoutId id="2147483753" r:id="rId24"/>
    <p:sldLayoutId id="2147483747" r:id="rId25"/>
    <p:sldLayoutId id="2147483751" r:id="rId26"/>
    <p:sldLayoutId id="2147483795" r:id="rId27"/>
    <p:sldLayoutId id="2147483748" r:id="rId28"/>
    <p:sldLayoutId id="2147483754" r:id="rId29"/>
    <p:sldLayoutId id="2147483755" r:id="rId30"/>
    <p:sldLayoutId id="2147483756" r:id="rId31"/>
    <p:sldLayoutId id="2147483690" r:id="rId32"/>
    <p:sldLayoutId id="2147483691" r:id="rId33"/>
    <p:sldLayoutId id="2147483757" r:id="rId34"/>
    <p:sldLayoutId id="2147483758" r:id="rId35"/>
    <p:sldLayoutId id="2147483752" r:id="rId36"/>
    <p:sldLayoutId id="2147483759" r:id="rId37"/>
    <p:sldLayoutId id="2147483760" r:id="rId38"/>
    <p:sldLayoutId id="2147483761" r:id="rId39"/>
    <p:sldLayoutId id="2147483791" r:id="rId40"/>
    <p:sldLayoutId id="2147483797" r:id="rId41"/>
    <p:sldLayoutId id="2147483798" r:id="rId42"/>
    <p:sldLayoutId id="2147483799" r:id="rId43"/>
    <p:sldLayoutId id="2147483800" r:id="rId44"/>
    <p:sldLayoutId id="2147483801" r:id="rId45"/>
    <p:sldLayoutId id="2147483802" r:id="rId46"/>
    <p:sldLayoutId id="2147483803"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000" b="1" kern="1200">
          <a:solidFill>
            <a:schemeClr val="bg2"/>
          </a:solidFill>
          <a:latin typeface="Arial" panose="020B0604020202020204" pitchFamily="34" charset="0"/>
          <a:ea typeface="+mj-ea"/>
          <a:cs typeface="Arial" panose="020B0604020202020204" pitchFamily="34" charset="0"/>
        </a:defRPr>
      </a:lvl1pPr>
    </p:titleStyle>
    <p:bodyStyle>
      <a:lvl1pPr marL="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514350" indent="-171450" algn="l" defTabSz="685800" rtl="0" eaLnBrk="1" latinLnBrk="0" hangingPunct="1">
        <a:lnSpc>
          <a:spcPct val="90000"/>
        </a:lnSpc>
        <a:spcBef>
          <a:spcPts val="0"/>
        </a:spcBef>
        <a:spcAft>
          <a:spcPts val="600"/>
        </a:spcAft>
        <a:buFont typeface="Courier New" panose="02070309020205020404" pitchFamily="49" charset="0"/>
        <a:buChar char="o"/>
        <a:defRPr sz="1400" kern="1200">
          <a:solidFill>
            <a:schemeClr val="tx1"/>
          </a:solidFill>
          <a:latin typeface="Arial" panose="020B0604020202020204" pitchFamily="34" charset="0"/>
          <a:ea typeface="+mn-ea"/>
          <a:cs typeface="Arial" panose="020B0604020202020204" pitchFamily="34" charset="0"/>
        </a:defRPr>
      </a:lvl2pPr>
      <a:lvl3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15744" cy="298669"/>
          </a:xfrm>
          <a:prstGeom prst="rect">
            <a:avLst/>
          </a:prstGeom>
        </p:spPr>
        <p:txBody>
          <a:bodyPr vert="horz" lIns="91440" tIns="45720" rIns="91440" bIns="45720" rtlCol="0" anchor="ctr">
            <a:noAutofit/>
          </a:bodyPr>
          <a:lstStyle/>
          <a:p>
            <a:r>
              <a:rPr lang="en-US"/>
              <a:t>Click to Add Title</a:t>
            </a:r>
          </a:p>
        </p:txBody>
      </p:sp>
      <p:sp>
        <p:nvSpPr>
          <p:cNvPr id="3" name="Text Placeholder 2"/>
          <p:cNvSpPr>
            <a:spLocks noGrp="1"/>
          </p:cNvSpPr>
          <p:nvPr>
            <p:ph type="body" idx="1"/>
          </p:nvPr>
        </p:nvSpPr>
        <p:spPr>
          <a:xfrm>
            <a:off x="457200" y="960120"/>
            <a:ext cx="8215744" cy="34711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2C2D8AB-1D95-4A76-90AC-8C6FEA467C3B}"/>
              </a:ext>
            </a:extLst>
          </p:cNvPr>
          <p:cNvCxnSpPr>
            <a:cxnSpLocks/>
          </p:cNvCxnSpPr>
          <p:nvPr userDrawn="1"/>
        </p:nvCxnSpPr>
        <p:spPr>
          <a:xfrm>
            <a:off x="7708177" y="4651413"/>
            <a:ext cx="0" cy="35479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8EB4EE-6CC1-43E0-B6C7-FE3780012140}"/>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rgbClr val="898989"/>
                </a:solidFill>
                <a:effectLst/>
                <a:latin typeface="Arial" panose="020B0604020202020204" pitchFamily="34" charset="0"/>
                <a:ea typeface="+mn-ea"/>
                <a:cs typeface="Arial" panose="020B0604020202020204" pitchFamily="34" charset="0"/>
              </a:rPr>
              <a:t>©</a:t>
            </a:r>
            <a:r>
              <a:rPr lang="en-US" sz="600" kern="1200">
                <a:solidFill>
                  <a:srgbClr val="898989"/>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p>
        </p:txBody>
      </p:sp>
      <p:sp>
        <p:nvSpPr>
          <p:cNvPr id="12" name="Slide Number Placeholder 2">
            <a:extLst>
              <a:ext uri="{FF2B5EF4-FFF2-40B4-BE49-F238E27FC236}">
                <a16:creationId xmlns:a16="http://schemas.microsoft.com/office/drawing/2014/main" id="{F50C68AB-747B-D04C-A711-414DA85FAFB5}"/>
              </a:ext>
            </a:extLst>
          </p:cNvPr>
          <p:cNvSpPr>
            <a:spLocks noGrp="1"/>
          </p:cNvSpPr>
          <p:nvPr>
            <p:ph type="sldNum" sz="quarter" idx="4"/>
          </p:nvPr>
        </p:nvSpPr>
        <p:spPr>
          <a:xfrm>
            <a:off x="457200" y="4649122"/>
            <a:ext cx="2057400" cy="273844"/>
          </a:xfrm>
          <a:prstGeom prst="rect">
            <a:avLst/>
          </a:prstGeom>
        </p:spPr>
        <p:txBody>
          <a:bodyPr anchor="ctr"/>
          <a:lstStyle>
            <a:lvl1pPr>
              <a:defRPr sz="1000">
                <a:solidFill>
                  <a:srgbClr val="A2AAAD"/>
                </a:solidFill>
              </a:defRPr>
            </a:lvl1pPr>
          </a:lstStyle>
          <a:p>
            <a:fld id="{C51B5984-C094-0A42-BFB6-9F57449A1222}" type="slidenum">
              <a:rPr lang="en-US" smtClean="0"/>
              <a:pPr/>
              <a:t>‹#›</a:t>
            </a:fld>
            <a:endParaRPr lang="en-US"/>
          </a:p>
        </p:txBody>
      </p:sp>
      <p:grpSp>
        <p:nvGrpSpPr>
          <p:cNvPr id="20" name="Group 19">
            <a:extLst>
              <a:ext uri="{FF2B5EF4-FFF2-40B4-BE49-F238E27FC236}">
                <a16:creationId xmlns:a16="http://schemas.microsoft.com/office/drawing/2014/main" id="{F7C5F75E-84B6-2B45-8254-D72D0A0A6562}"/>
              </a:ext>
            </a:extLst>
          </p:cNvPr>
          <p:cNvGrpSpPr/>
          <p:nvPr userDrawn="1"/>
        </p:nvGrpSpPr>
        <p:grpSpPr>
          <a:xfrm>
            <a:off x="6615546" y="4735113"/>
            <a:ext cx="913394" cy="187391"/>
            <a:chOff x="3587766" y="2914650"/>
            <a:chExt cx="5014294" cy="1028736"/>
          </a:xfrm>
        </p:grpSpPr>
        <p:sp>
          <p:nvSpPr>
            <p:cNvPr id="21" name="Freeform 20">
              <a:extLst>
                <a:ext uri="{FF2B5EF4-FFF2-40B4-BE49-F238E27FC236}">
                  <a16:creationId xmlns:a16="http://schemas.microsoft.com/office/drawing/2014/main" id="{796E67DC-0582-BC4A-94BE-DDBB5B098AC2}"/>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EFBB40-5FDC-D549-A717-8D15465F1D5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45FC0C5-6DD4-F147-B1D0-86B6E6008A5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0093769-B98F-3C4A-97E2-2DE9F9521A89}"/>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17CEA75-C4FC-2146-AF34-8C47E6007F4E}"/>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BD7DF71-75F6-3148-9B3C-4C419E8E9584}"/>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F8D7A4B-0ED5-9544-849B-25FF86A1676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3823063826"/>
      </p:ext>
    </p:extLst>
  </p:cSld>
  <p:clrMap bg1="lt1" tx1="dk1" bg2="lt2" tx2="dk2" accent1="accent1" accent2="accent2" accent3="accent3" accent4="accent4" accent5="accent5" accent6="accent6" hlink="hlink" folHlink="folHlink"/>
  <p:sldLayoutIdLst>
    <p:sldLayoutId id="2147483771" r:id="rId1"/>
    <p:sldLayoutId id="2147483793" r:id="rId2"/>
    <p:sldLayoutId id="2147483773" r:id="rId3"/>
    <p:sldLayoutId id="2147483774" r:id="rId4"/>
    <p:sldLayoutId id="2147483775" r:id="rId5"/>
    <p:sldLayoutId id="2147483776" r:id="rId6"/>
    <p:sldLayoutId id="214748377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000" b="1" kern="1200">
          <a:solidFill>
            <a:schemeClr val="bg2"/>
          </a:solidFill>
          <a:latin typeface="Arial" panose="020B0604020202020204" pitchFamily="34" charset="0"/>
          <a:ea typeface="+mj-ea"/>
          <a:cs typeface="Arial" panose="020B0604020202020204" pitchFamily="34" charset="0"/>
        </a:defRPr>
      </a:lvl1pPr>
    </p:titleStyle>
    <p:bodyStyle>
      <a:lvl1pPr marL="285750" marR="0" indent="-28575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2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2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5.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image" Target="../media/image106.png"/><Relationship Id="rId5" Type="http://schemas.openxmlformats.org/officeDocument/2006/relationships/customXml" Target="../ink/ink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06.png"/><Relationship Id="rId2" Type="http://schemas.openxmlformats.org/officeDocument/2006/relationships/slideLayout" Target="../slideLayouts/slideLayout5.xml"/><Relationship Id="rId1" Type="http://schemas.openxmlformats.org/officeDocument/2006/relationships/tags" Target="../tags/tag28.xml"/><Relationship Id="rId6" Type="http://schemas.openxmlformats.org/officeDocument/2006/relationships/customXml" Target="../ink/ink2.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06.png"/><Relationship Id="rId5" Type="http://schemas.openxmlformats.org/officeDocument/2006/relationships/customXml" Target="../ink/ink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40.png"/><Relationship Id="rId5" Type="http://schemas.openxmlformats.org/officeDocument/2006/relationships/image" Target="../media/image106.png"/><Relationship Id="rId4" Type="http://schemas.openxmlformats.org/officeDocument/2006/relationships/customXml" Target="../ink/ink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4.pn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106.png"/><Relationship Id="rId5" Type="http://schemas.openxmlformats.org/officeDocument/2006/relationships/customXml" Target="../ink/ink5.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106.png"/><Relationship Id="rId5" Type="http://schemas.openxmlformats.org/officeDocument/2006/relationships/customXml" Target="../ink/ink6.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106.png"/><Relationship Id="rId5" Type="http://schemas.openxmlformats.org/officeDocument/2006/relationships/customXml" Target="../ink/ink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106.png"/><Relationship Id="rId5" Type="http://schemas.openxmlformats.org/officeDocument/2006/relationships/customXml" Target="../ink/ink8.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35.xml"/><Relationship Id="rId6" Type="http://schemas.openxmlformats.org/officeDocument/2006/relationships/image" Target="../media/image46.png"/><Relationship Id="rId5" Type="http://schemas.openxmlformats.org/officeDocument/2006/relationships/image" Target="../media/image106.png"/><Relationship Id="rId4" Type="http://schemas.openxmlformats.org/officeDocument/2006/relationships/customXml" Target="../ink/ink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106.png"/><Relationship Id="rId5" Type="http://schemas.openxmlformats.org/officeDocument/2006/relationships/customXml" Target="../ink/ink10.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49.png"/><Relationship Id="rId2" Type="http://schemas.openxmlformats.org/officeDocument/2006/relationships/slideLayout" Target="../slideLayouts/slideLayout5.xml"/><Relationship Id="rId1" Type="http://schemas.openxmlformats.org/officeDocument/2006/relationships/tags" Target="../tags/tag37.xml"/><Relationship Id="rId6" Type="http://schemas.openxmlformats.org/officeDocument/2006/relationships/image" Target="../media/image106.png"/><Relationship Id="rId5" Type="http://schemas.openxmlformats.org/officeDocument/2006/relationships/customXml" Target="../ink/ink1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1.pn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50.png"/><Relationship Id="rId5" Type="http://schemas.openxmlformats.org/officeDocument/2006/relationships/image" Target="../media/image106.png"/><Relationship Id="rId4" Type="http://schemas.openxmlformats.org/officeDocument/2006/relationships/customXml" Target="../ink/ink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4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41.xml"/><Relationship Id="rId6" Type="http://schemas.openxmlformats.org/officeDocument/2006/relationships/image" Target="../media/image56.png"/><Relationship Id="rId5" Type="http://schemas.openxmlformats.org/officeDocument/2006/relationships/image" Target="../media/image106.png"/><Relationship Id="rId4" Type="http://schemas.openxmlformats.org/officeDocument/2006/relationships/customXml" Target="../ink/ink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57.png"/><Relationship Id="rId2" Type="http://schemas.openxmlformats.org/officeDocument/2006/relationships/slideLayout" Target="../slideLayouts/slideLayout5.xml"/><Relationship Id="rId1" Type="http://schemas.openxmlformats.org/officeDocument/2006/relationships/tags" Target="../tags/tag42.xml"/><Relationship Id="rId6" Type="http://schemas.openxmlformats.org/officeDocument/2006/relationships/image" Target="../media/image56.png"/><Relationship Id="rId5" Type="http://schemas.openxmlformats.org/officeDocument/2006/relationships/image" Target="../media/image106.png"/><Relationship Id="rId4" Type="http://schemas.openxmlformats.org/officeDocument/2006/relationships/customXml" Target="../ink/ink1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43.xml"/><Relationship Id="rId6" Type="http://schemas.openxmlformats.org/officeDocument/2006/relationships/image" Target="../media/image58.png"/><Relationship Id="rId5" Type="http://schemas.openxmlformats.org/officeDocument/2006/relationships/image" Target="../media/image106.png"/><Relationship Id="rId4" Type="http://schemas.openxmlformats.org/officeDocument/2006/relationships/customXml" Target="../ink/ink15.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60.png"/><Relationship Id="rId2" Type="http://schemas.openxmlformats.org/officeDocument/2006/relationships/slideLayout" Target="../slideLayouts/slideLayout5.xml"/><Relationship Id="rId1" Type="http://schemas.openxmlformats.org/officeDocument/2006/relationships/tags" Target="../tags/tag44.xml"/><Relationship Id="rId6" Type="http://schemas.openxmlformats.org/officeDocument/2006/relationships/image" Target="../media/image59.png"/><Relationship Id="rId5" Type="http://schemas.openxmlformats.org/officeDocument/2006/relationships/image" Target="../media/image106.png"/><Relationship Id="rId4" Type="http://schemas.openxmlformats.org/officeDocument/2006/relationships/customXml" Target="../ink/ink1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62.png"/><Relationship Id="rId2" Type="http://schemas.openxmlformats.org/officeDocument/2006/relationships/slideLayout" Target="../slideLayouts/slideLayout5.xml"/><Relationship Id="rId1" Type="http://schemas.openxmlformats.org/officeDocument/2006/relationships/tags" Target="../tags/tag45.xml"/><Relationship Id="rId6" Type="http://schemas.openxmlformats.org/officeDocument/2006/relationships/image" Target="../media/image61.png"/><Relationship Id="rId5" Type="http://schemas.openxmlformats.org/officeDocument/2006/relationships/image" Target="../media/image106.png"/><Relationship Id="rId4" Type="http://schemas.openxmlformats.org/officeDocument/2006/relationships/customXml" Target="../ink/ink1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64.png"/><Relationship Id="rId2" Type="http://schemas.openxmlformats.org/officeDocument/2006/relationships/slideLayout" Target="../slideLayouts/slideLayout5.xml"/><Relationship Id="rId1" Type="http://schemas.openxmlformats.org/officeDocument/2006/relationships/tags" Target="../tags/tag46.xml"/><Relationship Id="rId6" Type="http://schemas.openxmlformats.org/officeDocument/2006/relationships/image" Target="../media/image63.png"/><Relationship Id="rId5" Type="http://schemas.openxmlformats.org/officeDocument/2006/relationships/image" Target="../media/image106.png"/><Relationship Id="rId4" Type="http://schemas.openxmlformats.org/officeDocument/2006/relationships/customXml" Target="../ink/ink1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47.xml"/><Relationship Id="rId6" Type="http://schemas.openxmlformats.org/officeDocument/2006/relationships/image" Target="../media/image65.png"/><Relationship Id="rId5" Type="http://schemas.openxmlformats.org/officeDocument/2006/relationships/image" Target="../media/image106.png"/><Relationship Id="rId4" Type="http://schemas.openxmlformats.org/officeDocument/2006/relationships/customXml" Target="../ink/ink1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48.xml"/><Relationship Id="rId6" Type="http://schemas.openxmlformats.org/officeDocument/2006/relationships/image" Target="../media/image66.png"/><Relationship Id="rId5" Type="http://schemas.openxmlformats.org/officeDocument/2006/relationships/image" Target="../media/image106.png"/><Relationship Id="rId4" Type="http://schemas.openxmlformats.org/officeDocument/2006/relationships/customXml" Target="../ink/ink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49.xml"/><Relationship Id="rId6" Type="http://schemas.openxmlformats.org/officeDocument/2006/relationships/image" Target="../media/image67.png"/><Relationship Id="rId5" Type="http://schemas.openxmlformats.org/officeDocument/2006/relationships/image" Target="../media/image106.png"/><Relationship Id="rId4" Type="http://schemas.openxmlformats.org/officeDocument/2006/relationships/customXml" Target="../ink/ink2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tags" Target="../tags/tag50.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51.xml"/><Relationship Id="rId5" Type="http://schemas.openxmlformats.org/officeDocument/2006/relationships/image" Target="../media/image71.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52.xml"/><Relationship Id="rId5" Type="http://schemas.openxmlformats.org/officeDocument/2006/relationships/image" Target="../media/image7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53.xml"/><Relationship Id="rId5" Type="http://schemas.openxmlformats.org/officeDocument/2006/relationships/image" Target="../media/image75.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54.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56.xml"/><Relationship Id="rId5" Type="http://schemas.openxmlformats.org/officeDocument/2006/relationships/image" Target="../media/image78.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58.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59.xml"/><Relationship Id="rId5" Type="http://schemas.openxmlformats.org/officeDocument/2006/relationships/image" Target="../media/image81.pn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61.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62.xml"/><Relationship Id="rId5" Type="http://schemas.openxmlformats.org/officeDocument/2006/relationships/image" Target="../media/image85.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63.xml"/><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64.xml"/><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5.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8.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58683C-FCA2-4BC3-A634-44DF319FB48E}"/>
              </a:ext>
            </a:extLst>
          </p:cNvPr>
          <p:cNvSpPr>
            <a:spLocks noGrp="1"/>
          </p:cNvSpPr>
          <p:nvPr>
            <p:ph type="ctrTitle"/>
          </p:nvPr>
        </p:nvSpPr>
        <p:spPr/>
        <p:txBody>
          <a:bodyPr/>
          <a:lstStyle/>
          <a:p>
            <a:r>
              <a:rPr lang="en-CA"/>
              <a:t>Chapter 6: Data Preparation and Variable Transformations</a:t>
            </a:r>
          </a:p>
        </p:txBody>
      </p:sp>
      <p:sp>
        <p:nvSpPr>
          <p:cNvPr id="4" name="Slide Number Placeholder 3">
            <a:extLst>
              <a:ext uri="{FF2B5EF4-FFF2-40B4-BE49-F238E27FC236}">
                <a16:creationId xmlns:a16="http://schemas.microsoft.com/office/drawing/2014/main" id="{550FD87F-49FE-4407-8789-1DACE2404D2C}"/>
              </a:ext>
            </a:extLst>
          </p:cNvPr>
          <p:cNvSpPr>
            <a:spLocks noGrp="1"/>
          </p:cNvSpPr>
          <p:nvPr>
            <p:ph type="sldNum" sz="quarter" idx="4294967295"/>
          </p:nvPr>
        </p:nvSpPr>
        <p:spPr>
          <a:xfrm>
            <a:off x="0" y="4645025"/>
            <a:ext cx="2057400" cy="274638"/>
          </a:xfrm>
        </p:spPr>
        <p:txBody>
          <a:bodyPr/>
          <a:lstStyle/>
          <a:p>
            <a:fld id="{62BE45D2-24EC-483D-9D84-EF3B6D0F5C69}" type="slidenum">
              <a:rPr lang="de-DE" dirty="0" smtClean="0"/>
              <a:pPr/>
              <a:t>1</a:t>
            </a:fld>
            <a:endParaRPr lang="de-DE"/>
          </a:p>
        </p:txBody>
      </p:sp>
    </p:spTree>
    <p:custDataLst>
      <p:tags r:id="rId1"/>
    </p:custDataLst>
    <p:extLst>
      <p:ext uri="{BB962C8B-B14F-4D97-AF65-F5344CB8AC3E}">
        <p14:creationId xmlns:p14="http://schemas.microsoft.com/office/powerpoint/2010/main" val="126201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BD5B1F-F599-4D4E-9C6E-B182D15FAA2F}"/>
              </a:ext>
            </a:extLst>
          </p:cNvPr>
          <p:cNvPicPr>
            <a:picLocks noChangeAspect="1"/>
          </p:cNvPicPr>
          <p:nvPr/>
        </p:nvPicPr>
        <p:blipFill>
          <a:blip r:embed="rId4"/>
          <a:stretch>
            <a:fillRect/>
          </a:stretch>
        </p:blipFill>
        <p:spPr>
          <a:xfrm>
            <a:off x="444368" y="1858806"/>
            <a:ext cx="3960000" cy="2842474"/>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Preview and Dataset Order wizard: ability to change the append order </a:t>
            </a:r>
          </a:p>
          <a:p>
            <a:pPr marL="179705" indent="-179705"/>
            <a:r>
              <a:rPr lang="en-CA">
                <a:cs typeface="Arial" panose="020B0604020202020204"/>
              </a:rPr>
              <a:t>Field Mapping and Column Order: ability to change the field mapping </a:t>
            </a: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Append Datasets – Wizard Pages 1&amp;2</a:t>
            </a:r>
          </a:p>
        </p:txBody>
      </p:sp>
      <p:pic>
        <p:nvPicPr>
          <p:cNvPr id="8" name="Picture 7">
            <a:extLst>
              <a:ext uri="{FF2B5EF4-FFF2-40B4-BE49-F238E27FC236}">
                <a16:creationId xmlns:a16="http://schemas.microsoft.com/office/drawing/2014/main" id="{F5B3F401-3AAC-49C0-BF51-B5A01CAA8E82}"/>
              </a:ext>
            </a:extLst>
          </p:cNvPr>
          <p:cNvPicPr>
            <a:picLocks noChangeAspect="1"/>
          </p:cNvPicPr>
          <p:nvPr/>
        </p:nvPicPr>
        <p:blipFill>
          <a:blip r:embed="rId5"/>
          <a:stretch>
            <a:fillRect/>
          </a:stretch>
        </p:blipFill>
        <p:spPr>
          <a:xfrm>
            <a:off x="4565072" y="1858806"/>
            <a:ext cx="3980377" cy="2847074"/>
          </a:xfrm>
          <a:prstGeom prst="rect">
            <a:avLst/>
          </a:prstGeom>
          <a:ln>
            <a:solidFill>
              <a:schemeClr val="tx1">
                <a:lumMod val="50000"/>
                <a:lumOff val="50000"/>
              </a:schemeClr>
            </a:solidFill>
          </a:ln>
        </p:spPr>
      </p:pic>
      <p:sp>
        <p:nvSpPr>
          <p:cNvPr id="9" name="Speech Bubble: Rectangle 8">
            <a:extLst>
              <a:ext uri="{FF2B5EF4-FFF2-40B4-BE49-F238E27FC236}">
                <a16:creationId xmlns:a16="http://schemas.microsoft.com/office/drawing/2014/main" id="{BF78960B-6B78-4609-8AD6-C9F4A6C62F78}"/>
              </a:ext>
            </a:extLst>
          </p:cNvPr>
          <p:cNvSpPr/>
          <p:nvPr/>
        </p:nvSpPr>
        <p:spPr>
          <a:xfrm>
            <a:off x="7761453" y="3237943"/>
            <a:ext cx="993450" cy="1144462"/>
          </a:xfrm>
          <a:prstGeom prst="wedgeRectCallout">
            <a:avLst>
              <a:gd name="adj1" fmla="val -65176"/>
              <a:gd name="adj2" fmla="val -9461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sz="1400">
                <a:solidFill>
                  <a:schemeClr val="tx1"/>
                </a:solidFill>
                <a:cs typeface="Arial"/>
              </a:rPr>
              <a:t>Use the dropdown to modify matching fields</a:t>
            </a:r>
          </a:p>
        </p:txBody>
      </p:sp>
      <p:sp>
        <p:nvSpPr>
          <p:cNvPr id="10" name="Speech Bubble: Rectangle 9">
            <a:extLst>
              <a:ext uri="{FF2B5EF4-FFF2-40B4-BE49-F238E27FC236}">
                <a16:creationId xmlns:a16="http://schemas.microsoft.com/office/drawing/2014/main" id="{01CB5AB6-6866-4D82-8B15-6EAD50B2FBBD}"/>
              </a:ext>
            </a:extLst>
          </p:cNvPr>
          <p:cNvSpPr/>
          <p:nvPr/>
        </p:nvSpPr>
        <p:spPr>
          <a:xfrm>
            <a:off x="1573259" y="3181332"/>
            <a:ext cx="2170057" cy="1096837"/>
          </a:xfrm>
          <a:prstGeom prst="wedgeRectCallout">
            <a:avLst>
              <a:gd name="adj1" fmla="val -65176"/>
              <a:gd name="adj2" fmla="val -9461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sz="1400">
                <a:solidFill>
                  <a:schemeClr val="tx1"/>
                </a:solidFill>
                <a:cs typeface="Arial"/>
              </a:rPr>
              <a:t>- Data tabs to change the append order</a:t>
            </a:r>
            <a:endParaRPr lang="en-US" sz="1400">
              <a:solidFill>
                <a:schemeClr val="tx1"/>
              </a:solidFill>
              <a:cs typeface="Arial"/>
            </a:endParaRPr>
          </a:p>
          <a:p>
            <a:pPr algn="ctr"/>
            <a:r>
              <a:rPr lang="en-CA" sz="1400">
                <a:solidFill>
                  <a:schemeClr val="tx1"/>
                </a:solidFill>
                <a:ea typeface="+mn-lt"/>
                <a:cs typeface="+mn-lt"/>
              </a:rPr>
              <a:t>- Drag field names to change field order</a:t>
            </a:r>
            <a:endParaRPr lang="en-CA" sz="1400">
              <a:solidFill>
                <a:schemeClr val="tx1"/>
              </a:solidFill>
            </a:endParaRPr>
          </a:p>
        </p:txBody>
      </p:sp>
    </p:spTree>
    <p:custDataLst>
      <p:tags r:id="rId1"/>
    </p:custDataLst>
    <p:extLst>
      <p:ext uri="{BB962C8B-B14F-4D97-AF65-F5344CB8AC3E}">
        <p14:creationId xmlns:p14="http://schemas.microsoft.com/office/powerpoint/2010/main" val="345587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281519" y="975278"/>
            <a:ext cx="8201025" cy="3445524"/>
          </a:xfr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p>
            <a:pPr marL="465455" lvl="1" indent="-285750"/>
            <a:r>
              <a:rPr lang="en-CA">
                <a:latin typeface="Arial"/>
                <a:cs typeface="Arial" panose="020B0604020202020204"/>
              </a:rPr>
              <a:t>By clicking Refresh, Output Preview wizard shows a preview of the appended dataset </a:t>
            </a:r>
            <a:endParaRPr lang="en-US"/>
          </a:p>
          <a:p>
            <a:pPr marL="465455" lvl="1" indent="-285750"/>
            <a:r>
              <a:rPr lang="en-CA">
                <a:latin typeface="Arial"/>
                <a:cs typeface="Arial" panose="020B0604020202020204"/>
              </a:rPr>
              <a:t>Ability to edit the column names and the number of rows to preview from each dataset</a:t>
            </a:r>
          </a:p>
          <a:p>
            <a:pPr marL="465455" lvl="1" indent="-285750"/>
            <a:endParaRPr lang="en-CA">
              <a:cs typeface="Arial" panose="020B0604020202020204"/>
            </a:endParaRPr>
          </a:p>
          <a:p>
            <a:pPr marL="285750" indent="-285750"/>
            <a:endParaRPr lang="en-CA">
              <a:cs typeface="Arial" panose="020B0604020202020204"/>
            </a:endParaRPr>
          </a:p>
          <a:p>
            <a:pPr marL="285750" indent="-285750"/>
            <a:endParaRPr lang="en-CA">
              <a:ea typeface="+mn-lt"/>
              <a:cs typeface="+mn-lt"/>
            </a:endParaRPr>
          </a:p>
          <a:p>
            <a:pPr marL="285750" indent="-285750"/>
            <a:endParaRPr lang="en-CA">
              <a:ea typeface="+mn-lt"/>
              <a:cs typeface="+mn-lt"/>
            </a:endParaRPr>
          </a:p>
          <a:p>
            <a:pPr marL="285750" indent="-285750"/>
            <a:endParaRPr lang="en-CA">
              <a:ea typeface="+mn-lt"/>
              <a:cs typeface="+mn-lt"/>
            </a:endParaRPr>
          </a:p>
          <a:p>
            <a:pPr marL="285750" indent="-285750"/>
            <a:endParaRPr lang="en-CA">
              <a:ea typeface="+mn-lt"/>
              <a:cs typeface="+mn-lt"/>
            </a:endParaRPr>
          </a:p>
          <a:p>
            <a:pPr marL="285750" indent="-285750"/>
            <a:endParaRPr lang="en-CA">
              <a:ea typeface="+mn-lt"/>
              <a:cs typeface="+mn-lt"/>
            </a:endParaRPr>
          </a:p>
          <a:p>
            <a:pPr marL="285750" indent="-285750"/>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Append Datasets – Wizard Page 3</a:t>
            </a:r>
          </a:p>
        </p:txBody>
      </p:sp>
      <p:pic>
        <p:nvPicPr>
          <p:cNvPr id="4" name="Picture 3">
            <a:extLst>
              <a:ext uri="{FF2B5EF4-FFF2-40B4-BE49-F238E27FC236}">
                <a16:creationId xmlns:a16="http://schemas.microsoft.com/office/drawing/2014/main" id="{4E6C4188-8F59-40BE-94FD-5A6627D2B04C}"/>
              </a:ext>
            </a:extLst>
          </p:cNvPr>
          <p:cNvPicPr>
            <a:picLocks noChangeAspect="1"/>
          </p:cNvPicPr>
          <p:nvPr/>
        </p:nvPicPr>
        <p:blipFill>
          <a:blip r:embed="rId4"/>
          <a:stretch>
            <a:fillRect/>
          </a:stretch>
        </p:blipFill>
        <p:spPr>
          <a:xfrm>
            <a:off x="283139" y="1881600"/>
            <a:ext cx="3747046" cy="2691801"/>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712507E4-BB55-48AB-AED7-F13A87A016AF}"/>
              </a:ext>
            </a:extLst>
          </p:cNvPr>
          <p:cNvPicPr>
            <a:picLocks noChangeAspect="1"/>
          </p:cNvPicPr>
          <p:nvPr/>
        </p:nvPicPr>
        <p:blipFill>
          <a:blip r:embed="rId5"/>
          <a:stretch>
            <a:fillRect/>
          </a:stretch>
        </p:blipFill>
        <p:spPr>
          <a:xfrm>
            <a:off x="5052778" y="1936247"/>
            <a:ext cx="3747046" cy="2679101"/>
          </a:xfrm>
          <a:prstGeom prst="rect">
            <a:avLst/>
          </a:prstGeom>
          <a:ln>
            <a:solidFill>
              <a:schemeClr val="tx1">
                <a:lumMod val="50000"/>
                <a:lumOff val="50000"/>
              </a:schemeClr>
            </a:solidFill>
          </a:ln>
        </p:spPr>
      </p:pic>
      <p:sp>
        <p:nvSpPr>
          <p:cNvPr id="6" name="Speech Bubble: Rectangle 5">
            <a:extLst>
              <a:ext uri="{FF2B5EF4-FFF2-40B4-BE49-F238E27FC236}">
                <a16:creationId xmlns:a16="http://schemas.microsoft.com/office/drawing/2014/main" id="{D2D72E19-17F0-4E34-981F-C439EDBD53D8}"/>
              </a:ext>
            </a:extLst>
          </p:cNvPr>
          <p:cNvSpPr/>
          <p:nvPr/>
        </p:nvSpPr>
        <p:spPr>
          <a:xfrm>
            <a:off x="1828160" y="2774408"/>
            <a:ext cx="1984050" cy="1243871"/>
          </a:xfrm>
          <a:prstGeom prst="wedgeRectCallout">
            <a:avLst>
              <a:gd name="adj1" fmla="val -65176"/>
              <a:gd name="adj2" fmla="val -9461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 the number of rows from each data set you wish to use, then select refresh </a:t>
            </a:r>
          </a:p>
        </p:txBody>
      </p:sp>
      <p:sp>
        <p:nvSpPr>
          <p:cNvPr id="9" name="Rectangle 8">
            <a:extLst>
              <a:ext uri="{FF2B5EF4-FFF2-40B4-BE49-F238E27FC236}">
                <a16:creationId xmlns:a16="http://schemas.microsoft.com/office/drawing/2014/main" id="{C0CAA22E-CC6E-4F25-904E-EF00AEE96958}"/>
              </a:ext>
            </a:extLst>
          </p:cNvPr>
          <p:cNvSpPr/>
          <p:nvPr/>
        </p:nvSpPr>
        <p:spPr>
          <a:xfrm>
            <a:off x="3607691" y="2034056"/>
            <a:ext cx="450763" cy="24147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74223FD-9025-4449-A9E6-A1AB8D30A342}"/>
              </a:ext>
            </a:extLst>
          </p:cNvPr>
          <p:cNvCxnSpPr/>
          <p:nvPr/>
        </p:nvCxnSpPr>
        <p:spPr>
          <a:xfrm>
            <a:off x="4110776" y="3309870"/>
            <a:ext cx="833907" cy="4830"/>
          </a:xfrm>
          <a:prstGeom prst="straightConnector1">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F6C1BF8-D682-4F96-82C7-D45E2D40F7EC}"/>
              </a:ext>
            </a:extLst>
          </p:cNvPr>
          <p:cNvSpPr txBox="1"/>
          <p:nvPr/>
        </p:nvSpPr>
        <p:spPr>
          <a:xfrm>
            <a:off x="4111983" y="2080135"/>
            <a:ext cx="867714" cy="110799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solidFill>
                  <a:schemeClr val="bg2"/>
                </a:solidFill>
              </a:rPr>
              <a:t>Once refreshed your chosen data will appear </a:t>
            </a:r>
            <a:endParaRPr lang="en-US" sz="1100" b="0">
              <a:solidFill>
                <a:schemeClr val="bg2"/>
              </a:solidFill>
              <a:cs typeface="Arial"/>
            </a:endParaRPr>
          </a:p>
        </p:txBody>
      </p:sp>
      <p:sp>
        <p:nvSpPr>
          <p:cNvPr id="13" name="Speech Bubble: Rectangle 12">
            <a:extLst>
              <a:ext uri="{FF2B5EF4-FFF2-40B4-BE49-F238E27FC236}">
                <a16:creationId xmlns:a16="http://schemas.microsoft.com/office/drawing/2014/main" id="{7991A90E-077C-410A-BDB0-3AF96813CE2A}"/>
              </a:ext>
            </a:extLst>
          </p:cNvPr>
          <p:cNvSpPr/>
          <p:nvPr/>
        </p:nvSpPr>
        <p:spPr>
          <a:xfrm>
            <a:off x="5619378" y="4263527"/>
            <a:ext cx="1372304" cy="921900"/>
          </a:xfrm>
          <a:prstGeom prst="wedgeRectCallout">
            <a:avLst>
              <a:gd name="adj1" fmla="val -65176"/>
              <a:gd name="adj2" fmla="val -9461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Double click on column names to edit them</a:t>
            </a:r>
          </a:p>
        </p:txBody>
      </p:sp>
    </p:spTree>
    <p:custDataLst>
      <p:tags r:id="rId1"/>
    </p:custDataLst>
    <p:extLst>
      <p:ext uri="{BB962C8B-B14F-4D97-AF65-F5344CB8AC3E}">
        <p14:creationId xmlns:p14="http://schemas.microsoft.com/office/powerpoint/2010/main" val="220390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After selecting the fields to be generated in the final dataset, the Append Datasets Report will show a summary of the field mappings, and record count of the input datasets</a:t>
            </a:r>
          </a:p>
          <a:p>
            <a:pPr marL="179705" indent="-179705"/>
            <a:r>
              <a:rPr lang="en-CA">
                <a:cs typeface="Arial" panose="020B0604020202020204"/>
              </a:rPr>
              <a:t>Output is a dataset; all the dataset viewer features, plus the report, can be accessed via tabs </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Append Datasets - Output</a:t>
            </a:r>
          </a:p>
        </p:txBody>
      </p:sp>
      <p:pic>
        <p:nvPicPr>
          <p:cNvPr id="4" name="Picture 3">
            <a:extLst>
              <a:ext uri="{FF2B5EF4-FFF2-40B4-BE49-F238E27FC236}">
                <a16:creationId xmlns:a16="http://schemas.microsoft.com/office/drawing/2014/main" id="{8CD93B41-6719-4BE5-94B9-62161117D84C}"/>
              </a:ext>
            </a:extLst>
          </p:cNvPr>
          <p:cNvPicPr>
            <a:picLocks noChangeAspect="1"/>
          </p:cNvPicPr>
          <p:nvPr/>
        </p:nvPicPr>
        <p:blipFill>
          <a:blip r:embed="rId4"/>
          <a:stretch>
            <a:fillRect/>
          </a:stretch>
        </p:blipFill>
        <p:spPr>
          <a:xfrm>
            <a:off x="1634150" y="1886343"/>
            <a:ext cx="5875699" cy="3126415"/>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58610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a:rPr>
              <a:t>Group records on one or more attributes </a:t>
            </a:r>
            <a:endParaRPr lang="en-US">
              <a:cs typeface="Arial"/>
            </a:endParaRPr>
          </a:p>
          <a:p>
            <a:pPr marL="179705" indent="-179705"/>
            <a:r>
              <a:rPr lang="en-CA">
                <a:cs typeface="Arial"/>
              </a:rPr>
              <a:t>Generate summary statistics for other variables based on resulting groups of records</a:t>
            </a:r>
          </a:p>
          <a:p>
            <a:pPr marL="179705" indent="-179705"/>
            <a:r>
              <a:rPr lang="en-CA">
                <a:cs typeface="Arial"/>
              </a:rPr>
              <a:t>Extremely powerful operation</a:t>
            </a:r>
          </a:p>
          <a:p>
            <a:pPr marL="179705" indent="-179705"/>
            <a:r>
              <a:rPr lang="en-CA">
                <a:cs typeface="Arial"/>
              </a:rPr>
              <a:t>However, lots of information can be lost as you aggregate data – so be careful!</a:t>
            </a:r>
          </a:p>
          <a:p>
            <a:pPr marL="179705" indent="-179705"/>
            <a:r>
              <a:rPr lang="en-CA">
                <a:cs typeface="Arial"/>
              </a:rPr>
              <a:t>Example: transactional data from a point-of-sale system</a:t>
            </a:r>
          </a:p>
          <a:p>
            <a:pPr marL="361315" lvl="2" indent="-179705"/>
            <a:r>
              <a:rPr lang="en-CA" sz="1400">
                <a:cs typeface="Arial"/>
              </a:rPr>
              <a:t>POS data typically has one record for each transaction </a:t>
            </a:r>
          </a:p>
          <a:p>
            <a:pPr marL="361315" lvl="2" indent="-179705"/>
            <a:r>
              <a:rPr lang="en-CA" sz="1400">
                <a:cs typeface="Arial"/>
              </a:rPr>
              <a:t>To model at the customer level, aggregate data to a single record per customer</a:t>
            </a:r>
          </a:p>
          <a:p>
            <a:pPr marL="361315" lvl="2" indent="-179705"/>
            <a:r>
              <a:rPr lang="en-CA">
                <a:cs typeface="Arial"/>
              </a:rPr>
              <a:t>Aggregated</a:t>
            </a:r>
            <a:r>
              <a:rPr lang="en-CA" sz="1400">
                <a:cs typeface="Arial"/>
              </a:rPr>
              <a:t> data would contain information about </a:t>
            </a:r>
            <a:r>
              <a:rPr lang="en-CA">
                <a:cs typeface="Arial"/>
              </a:rPr>
              <a:t>customers and</a:t>
            </a:r>
            <a:r>
              <a:rPr lang="en-CA" sz="1400">
                <a:cs typeface="Arial"/>
              </a:rPr>
              <a:t> </a:t>
            </a:r>
            <a:r>
              <a:rPr lang="en-CA">
                <a:cs typeface="Arial"/>
              </a:rPr>
              <a:t>their transaction behaviour, examples:</a:t>
            </a:r>
          </a:p>
          <a:p>
            <a:pPr marL="589915" lvl="3" indent="-179705"/>
            <a:r>
              <a:rPr lang="en-CA">
                <a:cs typeface="Arial"/>
              </a:rPr>
              <a:t>Total</a:t>
            </a:r>
            <a:r>
              <a:rPr lang="en-CA" sz="1400">
                <a:cs typeface="Arial"/>
              </a:rPr>
              <a:t> number of </a:t>
            </a:r>
            <a:r>
              <a:rPr lang="en-CA">
                <a:cs typeface="Arial"/>
              </a:rPr>
              <a:t>transactions</a:t>
            </a:r>
            <a:endParaRPr lang="en-CA"/>
          </a:p>
          <a:p>
            <a:pPr marL="589915" lvl="3" indent="-179705"/>
            <a:r>
              <a:rPr lang="en-CA">
                <a:cs typeface="Arial"/>
              </a:rPr>
              <a:t>Total</a:t>
            </a:r>
            <a:r>
              <a:rPr lang="en-CA" sz="1400">
                <a:cs typeface="Arial"/>
              </a:rPr>
              <a:t> amount purchased</a:t>
            </a:r>
            <a:endParaRPr lang="en-CA"/>
          </a:p>
          <a:p>
            <a:pPr marL="589915" lvl="3" indent="-179705"/>
            <a:r>
              <a:rPr lang="en-CA">
                <a:cs typeface="Arial"/>
              </a:rPr>
              <a:t>Average</a:t>
            </a:r>
            <a:r>
              <a:rPr lang="en-CA" sz="1400">
                <a:cs typeface="Arial"/>
              </a:rPr>
              <a:t> purchase size per customer</a:t>
            </a:r>
            <a:endParaRPr lang="en-CA"/>
          </a:p>
          <a:p>
            <a:pPr marL="589915" lvl="3" indent="-179705"/>
            <a:r>
              <a:rPr lang="en-CA" sz="1400">
                <a:cs typeface="Arial"/>
              </a:rPr>
              <a:t>etc.</a:t>
            </a:r>
            <a:endParaRPr lang="en-CA"/>
          </a:p>
          <a:p>
            <a:pPr marL="179705" indent="-179705"/>
            <a:endParaRPr lang="en-CA">
              <a:cs typeface="Arial" panose="020B0604020202020204"/>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t>Aggregate Dataset</a:t>
            </a:r>
          </a:p>
        </p:txBody>
      </p:sp>
    </p:spTree>
    <p:custDataLst>
      <p:tags r:id="rId1"/>
    </p:custDataLst>
    <p:extLst>
      <p:ext uri="{BB962C8B-B14F-4D97-AF65-F5344CB8AC3E}">
        <p14:creationId xmlns:p14="http://schemas.microsoft.com/office/powerpoint/2010/main" val="13661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Aggregate Dataset</a:t>
            </a: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Going back to the scenario, the corresponding workflow to aggregate Weekly_Appended dataset looks like this:</a:t>
            </a: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pic>
        <p:nvPicPr>
          <p:cNvPr id="4" name="Picture 5" descr="A screenshot of a social media post&#10;&#10;Description generated with very high confidence">
            <a:extLst>
              <a:ext uri="{FF2B5EF4-FFF2-40B4-BE49-F238E27FC236}">
                <a16:creationId xmlns:a16="http://schemas.microsoft.com/office/drawing/2014/main" id="{490E1329-C2B3-45FE-9686-7F0B53203031}"/>
              </a:ext>
            </a:extLst>
          </p:cNvPr>
          <p:cNvPicPr>
            <a:picLocks noChangeAspect="1"/>
          </p:cNvPicPr>
          <p:nvPr/>
        </p:nvPicPr>
        <p:blipFill>
          <a:blip r:embed="rId4"/>
          <a:stretch>
            <a:fillRect/>
          </a:stretch>
        </p:blipFill>
        <p:spPr>
          <a:xfrm>
            <a:off x="313912" y="2144122"/>
            <a:ext cx="4024823" cy="1821388"/>
          </a:xfrm>
          <a:prstGeom prst="rect">
            <a:avLst/>
          </a:prstGeom>
        </p:spPr>
      </p:pic>
      <p:pic>
        <p:nvPicPr>
          <p:cNvPr id="7" name="Picture 7" descr="A picture containing drawing&#10;&#10;Description automatically generated">
            <a:extLst>
              <a:ext uri="{FF2B5EF4-FFF2-40B4-BE49-F238E27FC236}">
                <a16:creationId xmlns:a16="http://schemas.microsoft.com/office/drawing/2014/main" id="{71C9D23B-56EA-4CAB-A86D-52A935949160}"/>
              </a:ext>
            </a:extLst>
          </p:cNvPr>
          <p:cNvPicPr>
            <a:picLocks noChangeAspect="1"/>
          </p:cNvPicPr>
          <p:nvPr/>
        </p:nvPicPr>
        <p:blipFill>
          <a:blip r:embed="rId5"/>
          <a:stretch>
            <a:fillRect/>
          </a:stretch>
        </p:blipFill>
        <p:spPr>
          <a:xfrm>
            <a:off x="4760344" y="2479304"/>
            <a:ext cx="3704685" cy="1061552"/>
          </a:xfrm>
          <a:prstGeom prst="rect">
            <a:avLst/>
          </a:prstGeom>
        </p:spPr>
      </p:pic>
    </p:spTree>
    <p:custDataLst>
      <p:tags r:id="rId1"/>
    </p:custDataLst>
    <p:extLst>
      <p:ext uri="{BB962C8B-B14F-4D97-AF65-F5344CB8AC3E}">
        <p14:creationId xmlns:p14="http://schemas.microsoft.com/office/powerpoint/2010/main" val="10663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Aggregate Dataset – Wizard Page 1</a:t>
            </a: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84070"/>
            <a:ext cx="8215744" cy="3445524"/>
          </a:xfrm>
        </p:spPr>
        <p:txBody>
          <a:bodyPr vert="horz" lIns="91440" tIns="45720" rIns="91440" bIns="45720" rtlCol="0" anchor="t">
            <a:noAutofit/>
          </a:bodyPr>
          <a:lstStyle/>
          <a:p>
            <a:pPr marL="179705" indent="-179705"/>
            <a:r>
              <a:rPr lang="en-CA">
                <a:cs typeface="Arial" panose="020B0604020202020204"/>
              </a:rPr>
              <a:t>Group By Fields wizard allows you to specify the </a:t>
            </a:r>
            <a:r>
              <a:rPr lang="en-CA" b="1">
                <a:cs typeface="Arial" panose="020B0604020202020204"/>
              </a:rPr>
              <a:t>Group by field </a:t>
            </a:r>
            <a:r>
              <a:rPr lang="en-CA">
                <a:cs typeface="Arial" panose="020B0604020202020204"/>
              </a:rPr>
              <a:t>for the aggregation to be performed</a:t>
            </a: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pic>
        <p:nvPicPr>
          <p:cNvPr id="7" name="Picture 6">
            <a:extLst>
              <a:ext uri="{FF2B5EF4-FFF2-40B4-BE49-F238E27FC236}">
                <a16:creationId xmlns:a16="http://schemas.microsoft.com/office/drawing/2014/main" id="{F94028D7-404B-4FA2-B47A-2EC41D71478B}"/>
              </a:ext>
            </a:extLst>
          </p:cNvPr>
          <p:cNvPicPr>
            <a:picLocks noChangeAspect="1"/>
          </p:cNvPicPr>
          <p:nvPr/>
        </p:nvPicPr>
        <p:blipFill>
          <a:blip r:embed="rId4"/>
          <a:stretch>
            <a:fillRect/>
          </a:stretch>
        </p:blipFill>
        <p:spPr>
          <a:xfrm>
            <a:off x="1952624" y="1383389"/>
            <a:ext cx="5453110" cy="3582140"/>
          </a:xfrm>
          <a:prstGeom prst="rect">
            <a:avLst/>
          </a:prstGeom>
          <a:ln>
            <a:solidFill>
              <a:schemeClr val="tx1">
                <a:lumMod val="50000"/>
                <a:lumOff val="50000"/>
              </a:schemeClr>
            </a:solidFill>
          </a:ln>
        </p:spPr>
      </p:pic>
      <p:sp>
        <p:nvSpPr>
          <p:cNvPr id="4" name="Speech Bubble: Rectangle 3">
            <a:extLst>
              <a:ext uri="{FF2B5EF4-FFF2-40B4-BE49-F238E27FC236}">
                <a16:creationId xmlns:a16="http://schemas.microsoft.com/office/drawing/2014/main" id="{F1FA7613-023D-4FF8-8F91-214F1F6AF406}"/>
              </a:ext>
            </a:extLst>
          </p:cNvPr>
          <p:cNvSpPr/>
          <p:nvPr/>
        </p:nvSpPr>
        <p:spPr>
          <a:xfrm>
            <a:off x="4944646" y="2792210"/>
            <a:ext cx="1725237" cy="764498"/>
          </a:xfrm>
          <a:prstGeom prst="wedgeRectCallout">
            <a:avLst>
              <a:gd name="adj1" fmla="val -46019"/>
              <a:gd name="adj2" fmla="val -8646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Group by field</a:t>
            </a:r>
          </a:p>
        </p:txBody>
      </p:sp>
    </p:spTree>
    <p:custDataLst>
      <p:tags r:id="rId1"/>
    </p:custDataLst>
    <p:extLst>
      <p:ext uri="{BB962C8B-B14F-4D97-AF65-F5344CB8AC3E}">
        <p14:creationId xmlns:p14="http://schemas.microsoft.com/office/powerpoint/2010/main" val="101207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Aggregate fields wizard allows you to specify the </a:t>
            </a:r>
            <a:r>
              <a:rPr lang="en-CA" b="1">
                <a:cs typeface="Arial" panose="020B0604020202020204"/>
              </a:rPr>
              <a:t>Aggregation Fields </a:t>
            </a:r>
            <a:r>
              <a:rPr lang="en-CA">
                <a:cs typeface="Arial" panose="020B0604020202020204"/>
              </a:rPr>
              <a:t>and corresponding </a:t>
            </a:r>
            <a:r>
              <a:rPr lang="en-CA" b="1">
                <a:cs typeface="Arial" panose="020B0604020202020204"/>
              </a:rPr>
              <a:t>Aggregate Functions</a:t>
            </a:r>
            <a:endParaRPr lang="en-CA">
              <a:cs typeface="Arial" panose="020B0604020202020204"/>
            </a:endParaRPr>
          </a:p>
          <a:p>
            <a:pPr marL="179705" indent="-179705"/>
            <a:r>
              <a:rPr lang="en-CA">
                <a:cs typeface="Arial" panose="020B0604020202020204"/>
              </a:rPr>
              <a:t>Able to edit Result Field Name </a:t>
            </a:r>
          </a:p>
          <a:p>
            <a:pPr marL="179705" indent="-179705"/>
            <a:r>
              <a:rPr lang="en-CA">
                <a:cs typeface="Arial" panose="020B0604020202020204"/>
              </a:rPr>
              <a:t>Can use the same aggregation field multiple times </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Aggregate Dataset – Wizard Page 2</a:t>
            </a:r>
          </a:p>
        </p:txBody>
      </p:sp>
      <p:pic>
        <p:nvPicPr>
          <p:cNvPr id="10" name="Picture 9">
            <a:extLst>
              <a:ext uri="{FF2B5EF4-FFF2-40B4-BE49-F238E27FC236}">
                <a16:creationId xmlns:a16="http://schemas.microsoft.com/office/drawing/2014/main" id="{8A0C21A7-8C84-41AA-B70C-617B292E3477}"/>
              </a:ext>
            </a:extLst>
          </p:cNvPr>
          <p:cNvPicPr>
            <a:picLocks noChangeAspect="1"/>
          </p:cNvPicPr>
          <p:nvPr/>
        </p:nvPicPr>
        <p:blipFill>
          <a:blip r:embed="rId4"/>
          <a:stretch>
            <a:fillRect/>
          </a:stretch>
        </p:blipFill>
        <p:spPr>
          <a:xfrm>
            <a:off x="2419675" y="2188441"/>
            <a:ext cx="4308133" cy="2827604"/>
          </a:xfrm>
          <a:prstGeom prst="rect">
            <a:avLst/>
          </a:prstGeom>
          <a:solidFill>
            <a:schemeClr val="bg1"/>
          </a:solidFill>
          <a:ln>
            <a:solidFill>
              <a:schemeClr val="tx1">
                <a:lumMod val="50000"/>
                <a:lumOff val="50000"/>
              </a:schemeClr>
            </a:solidFill>
          </a:ln>
        </p:spPr>
      </p:pic>
      <p:sp>
        <p:nvSpPr>
          <p:cNvPr id="8" name="Speech Bubble: Rectangle 7">
            <a:extLst>
              <a:ext uri="{FF2B5EF4-FFF2-40B4-BE49-F238E27FC236}">
                <a16:creationId xmlns:a16="http://schemas.microsoft.com/office/drawing/2014/main" id="{28372156-D3B9-493D-B8AB-8D54B2C1CFBB}"/>
              </a:ext>
            </a:extLst>
          </p:cNvPr>
          <p:cNvSpPr/>
          <p:nvPr/>
        </p:nvSpPr>
        <p:spPr>
          <a:xfrm>
            <a:off x="6351554" y="3462954"/>
            <a:ext cx="1343531" cy="284003"/>
          </a:xfrm>
          <a:prstGeom prst="wedgeRectCallout">
            <a:avLst>
              <a:gd name="adj1" fmla="val -81271"/>
              <a:gd name="adj2" fmla="val -18139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Edit</a:t>
            </a:r>
          </a:p>
        </p:txBody>
      </p:sp>
      <p:sp>
        <p:nvSpPr>
          <p:cNvPr id="9" name="Speech Bubble: Rectangle 8">
            <a:extLst>
              <a:ext uri="{FF2B5EF4-FFF2-40B4-BE49-F238E27FC236}">
                <a16:creationId xmlns:a16="http://schemas.microsoft.com/office/drawing/2014/main" id="{3804650B-5710-4904-A2AA-7849F219DA85}"/>
              </a:ext>
            </a:extLst>
          </p:cNvPr>
          <p:cNvSpPr/>
          <p:nvPr/>
        </p:nvSpPr>
        <p:spPr>
          <a:xfrm>
            <a:off x="4487010" y="4056374"/>
            <a:ext cx="1984050" cy="487237"/>
          </a:xfrm>
          <a:prstGeom prst="wedgeRectCallout">
            <a:avLst>
              <a:gd name="adj1" fmla="val -65176"/>
              <a:gd name="adj2" fmla="val -9461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Selecting Aggregation Fields and Functions </a:t>
            </a:r>
          </a:p>
        </p:txBody>
      </p:sp>
    </p:spTree>
    <p:custDataLst>
      <p:tags r:id="rId1"/>
    </p:custDataLst>
    <p:extLst>
      <p:ext uri="{BB962C8B-B14F-4D97-AF65-F5344CB8AC3E}">
        <p14:creationId xmlns:p14="http://schemas.microsoft.com/office/powerpoint/2010/main" val="171203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2367335" cy="3445524"/>
          </a:xfrm>
        </p:spPr>
        <p:txBody>
          <a:bodyPr vert="horz" lIns="91440" tIns="45720" rIns="91440" bIns="45720" rtlCol="0" anchor="t">
            <a:noAutofit/>
          </a:bodyPr>
          <a:lstStyle/>
          <a:p>
            <a:pPr marL="179705" indent="-179705"/>
            <a:r>
              <a:rPr lang="en-CA">
                <a:cs typeface="Arial" panose="020B0604020202020204"/>
              </a:rPr>
              <a:t>The Aggregate Datasets Report shows a record count of input and result datasets, group by fields and the aggregation fields </a:t>
            </a:r>
            <a:endParaRPr lang="en-US"/>
          </a:p>
          <a:p>
            <a:pPr marL="179705" indent="-179705"/>
            <a:r>
              <a:rPr lang="en-CA">
                <a:ea typeface="+mn-lt"/>
                <a:cs typeface="+mn-lt"/>
              </a:rPr>
              <a:t>Output is a dataset; all the dataset viewer features, plus the report, can be accessed via tabs </a:t>
            </a:r>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Aggregate Dataset - Results</a:t>
            </a:r>
          </a:p>
        </p:txBody>
      </p:sp>
      <p:pic>
        <p:nvPicPr>
          <p:cNvPr id="7" name="Picture 6">
            <a:extLst>
              <a:ext uri="{FF2B5EF4-FFF2-40B4-BE49-F238E27FC236}">
                <a16:creationId xmlns:a16="http://schemas.microsoft.com/office/drawing/2014/main" id="{1AC0ABB9-7912-4A6E-BCA2-0AFA393B16B4}"/>
              </a:ext>
            </a:extLst>
          </p:cNvPr>
          <p:cNvPicPr>
            <a:picLocks noChangeAspect="1"/>
          </p:cNvPicPr>
          <p:nvPr/>
        </p:nvPicPr>
        <p:blipFill rotWithShape="1">
          <a:blip r:embed="rId4"/>
          <a:srcRect l="52" t="16352" b="-489"/>
          <a:stretch/>
        </p:blipFill>
        <p:spPr>
          <a:xfrm>
            <a:off x="2935578" y="1038927"/>
            <a:ext cx="6128139" cy="2888172"/>
          </a:xfrm>
          <a:prstGeom prst="rect">
            <a:avLst/>
          </a:prstGeom>
        </p:spPr>
      </p:pic>
      <p:sp>
        <p:nvSpPr>
          <p:cNvPr id="4" name="Rectangle 3">
            <a:extLst>
              <a:ext uri="{FF2B5EF4-FFF2-40B4-BE49-F238E27FC236}">
                <a16:creationId xmlns:a16="http://schemas.microsoft.com/office/drawing/2014/main" id="{5488E8A2-2EF5-47D7-8067-4E2ABF8F97B5}"/>
              </a:ext>
            </a:extLst>
          </p:cNvPr>
          <p:cNvSpPr/>
          <p:nvPr/>
        </p:nvSpPr>
        <p:spPr>
          <a:xfrm>
            <a:off x="2932923" y="1365166"/>
            <a:ext cx="6131345" cy="214604"/>
          </a:xfrm>
          <a:prstGeom prst="rect">
            <a:avLst/>
          </a:prstGeom>
          <a:solidFill>
            <a:srgbClr val="ED7D31">
              <a:alpha val="33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72C5D01B-593A-447F-920D-9916720EEE1B}"/>
              </a:ext>
            </a:extLst>
          </p:cNvPr>
          <p:cNvSpPr/>
          <p:nvPr/>
        </p:nvSpPr>
        <p:spPr>
          <a:xfrm>
            <a:off x="2923471" y="3756135"/>
            <a:ext cx="276386" cy="173783"/>
          </a:xfrm>
          <a:prstGeom prst="rect">
            <a:avLst/>
          </a:prstGeom>
          <a:solidFill>
            <a:srgbClr val="ED7D31">
              <a:alpha val="33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Speech Bubble: Rectangle 11">
            <a:extLst>
              <a:ext uri="{FF2B5EF4-FFF2-40B4-BE49-F238E27FC236}">
                <a16:creationId xmlns:a16="http://schemas.microsoft.com/office/drawing/2014/main" id="{B6572EAA-7342-43E9-86A0-C01CD340FCB1}"/>
              </a:ext>
            </a:extLst>
          </p:cNvPr>
          <p:cNvSpPr/>
          <p:nvPr/>
        </p:nvSpPr>
        <p:spPr>
          <a:xfrm>
            <a:off x="3881216" y="4148610"/>
            <a:ext cx="819880" cy="476067"/>
          </a:xfrm>
          <a:prstGeom prst="wedgeRectCallout">
            <a:avLst>
              <a:gd name="adj1" fmla="val -39641"/>
              <a:gd name="adj2" fmla="val -8845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Output Dataset</a:t>
            </a:r>
          </a:p>
        </p:txBody>
      </p:sp>
      <p:sp>
        <p:nvSpPr>
          <p:cNvPr id="11" name="Speech Bubble: Rectangle 10">
            <a:extLst>
              <a:ext uri="{FF2B5EF4-FFF2-40B4-BE49-F238E27FC236}">
                <a16:creationId xmlns:a16="http://schemas.microsoft.com/office/drawing/2014/main" id="{FEE30109-867F-41B7-8D08-59EC7C14902B}"/>
              </a:ext>
            </a:extLst>
          </p:cNvPr>
          <p:cNvSpPr/>
          <p:nvPr/>
        </p:nvSpPr>
        <p:spPr>
          <a:xfrm>
            <a:off x="1708266" y="4274202"/>
            <a:ext cx="1632679" cy="475285"/>
          </a:xfrm>
          <a:prstGeom prst="wedgeRectCallout">
            <a:avLst>
              <a:gd name="adj1" fmla="val 31590"/>
              <a:gd name="adj2" fmla="val -11697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Aggregate Datasets Report</a:t>
            </a:r>
          </a:p>
        </p:txBody>
      </p:sp>
    </p:spTree>
    <p:custDataLst>
      <p:tags r:id="rId1"/>
    </p:custDataLst>
    <p:extLst>
      <p:ext uri="{BB962C8B-B14F-4D97-AF65-F5344CB8AC3E}">
        <p14:creationId xmlns:p14="http://schemas.microsoft.com/office/powerpoint/2010/main" val="426072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54FE34-D8A2-4DD1-88F1-708F7C5C50C7}"/>
              </a:ext>
            </a:extLst>
          </p:cNvPr>
          <p:cNvPicPr>
            <a:picLocks noChangeAspect="1"/>
          </p:cNvPicPr>
          <p:nvPr/>
        </p:nvPicPr>
        <p:blipFill>
          <a:blip r:embed="rId4"/>
          <a:stretch>
            <a:fillRect/>
          </a:stretch>
        </p:blipFill>
        <p:spPr>
          <a:xfrm>
            <a:off x="4689319" y="2567310"/>
            <a:ext cx="3338311" cy="2426981"/>
          </a:xfrm>
          <a:prstGeom prst="rect">
            <a:avLst/>
          </a:prstGeom>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8177253" cy="3445524"/>
          </a:xfrm>
        </p:spPr>
        <p:txBody>
          <a:bodyPr vert="horz" lIns="91440" tIns="45720" rIns="91440" bIns="45720" rtlCol="0" anchor="t">
            <a:noAutofit/>
          </a:bodyPr>
          <a:lstStyle/>
          <a:p>
            <a:r>
              <a:rPr lang="en-CA">
                <a:cs typeface="Arial"/>
              </a:rPr>
              <a:t>Removing duplicates in Knowledge Studio involves removing records which are exact duplicates of each other</a:t>
            </a:r>
          </a:p>
          <a:p>
            <a:r>
              <a:rPr lang="en-CA">
                <a:cs typeface="Arial"/>
              </a:rPr>
              <a:t>The file we will be working with here is </a:t>
            </a:r>
            <a:r>
              <a:rPr lang="en-CA" err="1">
                <a:cs typeface="Arial"/>
              </a:rPr>
              <a:t>Base_Demographics</a:t>
            </a:r>
            <a:r>
              <a:rPr lang="en-CA">
                <a:cs typeface="Arial"/>
              </a:rPr>
              <a:t> file which records that are exact duplicates; those would need to be removed before proceeding with the analysis </a:t>
            </a:r>
          </a:p>
          <a:p>
            <a:r>
              <a:rPr lang="en-CA">
                <a:cs typeface="Arial"/>
              </a:rPr>
              <a:t>Going back to the scenario, the corresponding workflow looks like this: </a:t>
            </a:r>
            <a:endParaRPr lang="en-CA"/>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Removing Duplicates </a:t>
            </a:r>
          </a:p>
        </p:txBody>
      </p:sp>
      <p:pic>
        <p:nvPicPr>
          <p:cNvPr id="4" name="Picture 3">
            <a:extLst>
              <a:ext uri="{FF2B5EF4-FFF2-40B4-BE49-F238E27FC236}">
                <a16:creationId xmlns:a16="http://schemas.microsoft.com/office/drawing/2014/main" id="{D06743D4-8DB9-4843-AB25-AFF2F96D4F7C}"/>
              </a:ext>
            </a:extLst>
          </p:cNvPr>
          <p:cNvPicPr>
            <a:picLocks noChangeAspect="1"/>
          </p:cNvPicPr>
          <p:nvPr/>
        </p:nvPicPr>
        <p:blipFill>
          <a:blip r:embed="rId5"/>
          <a:stretch>
            <a:fillRect/>
          </a:stretch>
        </p:blipFill>
        <p:spPr>
          <a:xfrm>
            <a:off x="719536" y="2571750"/>
            <a:ext cx="3627024" cy="1511838"/>
          </a:xfrm>
          <a:prstGeom prst="rect">
            <a:avLst/>
          </a:prstGeom>
        </p:spPr>
      </p:pic>
    </p:spTree>
    <p:custDataLst>
      <p:tags r:id="rId1"/>
    </p:custDataLst>
    <p:extLst>
      <p:ext uri="{BB962C8B-B14F-4D97-AF65-F5344CB8AC3E}">
        <p14:creationId xmlns:p14="http://schemas.microsoft.com/office/powerpoint/2010/main" val="376974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a:rPr>
              <a:t>The wizard is easy to use</a:t>
            </a:r>
            <a:endParaRPr lang="en-US">
              <a:cs typeface="Arial"/>
            </a:endParaRPr>
          </a:p>
          <a:p>
            <a:pPr marL="179705" indent="-179705"/>
            <a:r>
              <a:rPr lang="en-CA">
                <a:cs typeface="Arial"/>
              </a:rPr>
              <a:t>Only setting is the name of the output dataset</a:t>
            </a:r>
          </a:p>
          <a:p>
            <a:pPr marL="179705" indent="-179705"/>
            <a:r>
              <a:rPr lang="en-CA">
                <a:cs typeface="Arial"/>
              </a:rPr>
              <a:t>Clicking Run generates a deduplicated dataset</a:t>
            </a:r>
          </a:p>
          <a:p>
            <a:pPr marL="179705" indent="-179705"/>
            <a:endParaRPr lang="en-CA">
              <a:cs typeface="Arial"/>
            </a:endParaRPr>
          </a:p>
          <a:p>
            <a:pPr marL="179705" indent="-179705"/>
            <a:endParaRPr lang="en-CA">
              <a:cs typeface="Arial"/>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Removing Duplicates - Wizard</a:t>
            </a:r>
          </a:p>
        </p:txBody>
      </p:sp>
      <p:pic>
        <p:nvPicPr>
          <p:cNvPr id="6" name="Picture 5">
            <a:extLst>
              <a:ext uri="{FF2B5EF4-FFF2-40B4-BE49-F238E27FC236}">
                <a16:creationId xmlns:a16="http://schemas.microsoft.com/office/drawing/2014/main" id="{164F1783-F2DC-4CEC-935D-FE0E0A4ADC9C}"/>
              </a:ext>
            </a:extLst>
          </p:cNvPr>
          <p:cNvPicPr>
            <a:picLocks noChangeAspect="1"/>
          </p:cNvPicPr>
          <p:nvPr/>
        </p:nvPicPr>
        <p:blipFill>
          <a:blip r:embed="rId4"/>
          <a:stretch>
            <a:fillRect/>
          </a:stretch>
        </p:blipFill>
        <p:spPr>
          <a:xfrm>
            <a:off x="609601" y="2057279"/>
            <a:ext cx="4549238" cy="2967382"/>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2B9CAF9B-A7D4-4DC1-ABEA-611C79E15348}"/>
              </a:ext>
            </a:extLst>
          </p:cNvPr>
          <p:cNvPicPr>
            <a:picLocks noChangeAspect="1"/>
          </p:cNvPicPr>
          <p:nvPr/>
        </p:nvPicPr>
        <p:blipFill>
          <a:blip r:embed="rId5"/>
          <a:stretch>
            <a:fillRect/>
          </a:stretch>
        </p:blipFill>
        <p:spPr>
          <a:xfrm>
            <a:off x="5784300" y="862558"/>
            <a:ext cx="2561272" cy="3106465"/>
          </a:xfrm>
          <a:prstGeom prst="rect">
            <a:avLst/>
          </a:prstGeom>
        </p:spPr>
      </p:pic>
    </p:spTree>
    <p:custDataLst>
      <p:tags r:id="rId1"/>
    </p:custDataLst>
    <p:extLst>
      <p:ext uri="{BB962C8B-B14F-4D97-AF65-F5344CB8AC3E}">
        <p14:creationId xmlns:p14="http://schemas.microsoft.com/office/powerpoint/2010/main" val="145266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20BD9A88-9523-44CF-B58F-B30388A28D41}"/>
              </a:ext>
            </a:extLst>
          </p:cNvPr>
          <p:cNvSpPr>
            <a:spLocks noGrp="1"/>
          </p:cNvSpPr>
          <p:nvPr>
            <p:ph type="body" sz="quarter" idx="11"/>
          </p:nvPr>
        </p:nvSpPr>
        <p:spPr/>
        <p:txBody>
          <a:bodyPr vert="horz" lIns="91440" tIns="45720" rIns="91440" bIns="45720" rtlCol="0" anchor="t">
            <a:noAutofit/>
          </a:bodyPr>
          <a:lstStyle/>
          <a:p>
            <a:pPr marL="179705" indent="-179705">
              <a:spcAft>
                <a:spcPts val="600"/>
              </a:spcAft>
            </a:pPr>
            <a:r>
              <a:rPr lang="en-GB">
                <a:cs typeface="Arial"/>
              </a:rPr>
              <a:t>Introduction to Data Prep</a:t>
            </a:r>
            <a:endParaRPr lang="en-US">
              <a:cs typeface="Arial"/>
            </a:endParaRPr>
          </a:p>
          <a:p>
            <a:pPr marL="179705" indent="-179705">
              <a:spcAft>
                <a:spcPts val="600"/>
              </a:spcAft>
            </a:pPr>
            <a:r>
              <a:rPr lang="en-GB">
                <a:cs typeface="Arial"/>
              </a:rPr>
              <a:t>The Manipulate Palette</a:t>
            </a:r>
          </a:p>
          <a:p>
            <a:pPr marL="179705" indent="-179705">
              <a:spcAft>
                <a:spcPts val="600"/>
              </a:spcAft>
            </a:pPr>
            <a:r>
              <a:rPr lang="en-GB">
                <a:cs typeface="Arial"/>
              </a:rPr>
              <a:t>Data Transformations</a:t>
            </a:r>
          </a:p>
          <a:p>
            <a:pPr marL="359410" lvl="1" indent="-179070">
              <a:spcAft>
                <a:spcPts val="600"/>
              </a:spcAft>
            </a:pPr>
            <a:r>
              <a:rPr lang="en-GB">
                <a:latin typeface="Arial"/>
                <a:cs typeface="Arial"/>
              </a:rPr>
              <a:t>Scenario</a:t>
            </a:r>
          </a:p>
          <a:p>
            <a:pPr marL="359410" lvl="1" indent="-179070">
              <a:spcAft>
                <a:spcPts val="600"/>
              </a:spcAft>
            </a:pPr>
            <a:r>
              <a:rPr lang="en-GB">
                <a:latin typeface="Arial"/>
                <a:cs typeface="Arial"/>
              </a:rPr>
              <a:t>Append </a:t>
            </a:r>
          </a:p>
          <a:p>
            <a:pPr marL="359410" lvl="1" indent="-179070">
              <a:spcAft>
                <a:spcPts val="600"/>
              </a:spcAft>
            </a:pPr>
            <a:r>
              <a:rPr lang="en-GB">
                <a:latin typeface="Arial"/>
                <a:cs typeface="Arial"/>
              </a:rPr>
              <a:t>Aggregate</a:t>
            </a:r>
          </a:p>
          <a:p>
            <a:pPr marL="359410" lvl="1" indent="-179070">
              <a:spcAft>
                <a:spcPts val="600"/>
              </a:spcAft>
            </a:pPr>
            <a:r>
              <a:rPr lang="en-GB">
                <a:latin typeface="Arial"/>
                <a:cs typeface="Arial"/>
              </a:rPr>
              <a:t>Remove Duplicates </a:t>
            </a:r>
            <a:endParaRPr lang="en-GB">
              <a:cs typeface="Arial"/>
            </a:endParaRPr>
          </a:p>
          <a:p>
            <a:pPr marL="359410" lvl="1" indent="-179070">
              <a:spcAft>
                <a:spcPts val="600"/>
              </a:spcAft>
            </a:pPr>
            <a:r>
              <a:rPr lang="en-GB">
                <a:latin typeface="Arial"/>
                <a:cs typeface="Arial"/>
              </a:rPr>
              <a:t>Join</a:t>
            </a:r>
            <a:endParaRPr lang="en-GB">
              <a:latin typeface="Arial"/>
            </a:endParaRPr>
          </a:p>
          <a:p>
            <a:pPr marL="359410" lvl="1" indent="-179070">
              <a:spcAft>
                <a:spcPts val="600"/>
              </a:spcAft>
            </a:pPr>
            <a:r>
              <a:rPr lang="en-GB">
                <a:latin typeface="Arial"/>
                <a:cs typeface="Arial" panose="020B0604020202020204"/>
              </a:rPr>
              <a:t>Filter </a:t>
            </a:r>
          </a:p>
          <a:p>
            <a:pPr marL="359410" lvl="1" indent="-179070">
              <a:spcAft>
                <a:spcPts val="600"/>
              </a:spcAft>
            </a:pPr>
            <a:r>
              <a:rPr lang="en-GB">
                <a:latin typeface="Arial"/>
                <a:cs typeface="Arial" panose="020B0604020202020204"/>
              </a:rPr>
              <a:t>Filtering Join </a:t>
            </a:r>
          </a:p>
          <a:p>
            <a:pPr marL="359410" lvl="1" indent="-179070">
              <a:spcAft>
                <a:spcPts val="600"/>
              </a:spcAft>
            </a:pPr>
            <a:r>
              <a:rPr lang="en-GB">
                <a:latin typeface="Arial"/>
                <a:cs typeface="Arial" panose="020B0604020202020204"/>
              </a:rPr>
              <a:t>Sort, Rank, Lag</a:t>
            </a:r>
            <a:endParaRPr lang="en-GB">
              <a:cs typeface="Arial"/>
            </a:endParaRPr>
          </a:p>
          <a:p>
            <a:pPr marL="179705" indent="-179705">
              <a:spcAft>
                <a:spcPts val="600"/>
              </a:spcAft>
            </a:pPr>
            <a:r>
              <a:rPr lang="en-GB">
                <a:cs typeface="Arial"/>
              </a:rPr>
              <a:t>Variable Transformations</a:t>
            </a:r>
          </a:p>
          <a:p>
            <a:pPr marL="179705" indent="-179705">
              <a:spcAft>
                <a:spcPts val="0"/>
              </a:spcAft>
            </a:pPr>
            <a:endParaRPr lang="en-CA">
              <a:cs typeface="Arial" panose="020B0604020202020204"/>
            </a:endParaRPr>
          </a:p>
        </p:txBody>
      </p:sp>
      <p:sp>
        <p:nvSpPr>
          <p:cNvPr id="2" name="Title 1">
            <a:extLst>
              <a:ext uri="{FF2B5EF4-FFF2-40B4-BE49-F238E27FC236}">
                <a16:creationId xmlns:a16="http://schemas.microsoft.com/office/drawing/2014/main" id="{2031068F-774D-4391-B2B5-F99D7F2999E5}"/>
              </a:ext>
            </a:extLst>
          </p:cNvPr>
          <p:cNvSpPr>
            <a:spLocks noGrp="1"/>
          </p:cNvSpPr>
          <p:nvPr>
            <p:ph type="title"/>
          </p:nvPr>
        </p:nvSpPr>
        <p:spPr/>
        <p:txBody>
          <a:bodyPr/>
          <a:lstStyle/>
          <a:p>
            <a:r>
              <a:rPr lang="en-CA"/>
              <a:t>Contents</a:t>
            </a:r>
          </a:p>
        </p:txBody>
      </p:sp>
    </p:spTree>
    <p:custDataLst>
      <p:tags r:id="rId1"/>
    </p:custDataLst>
    <p:extLst>
      <p:ext uri="{BB962C8B-B14F-4D97-AF65-F5344CB8AC3E}">
        <p14:creationId xmlns:p14="http://schemas.microsoft.com/office/powerpoint/2010/main" val="65133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2808514" cy="3445524"/>
          </a:xfrm>
        </p:spPr>
        <p:txBody>
          <a:bodyPr vert="horz" lIns="91440" tIns="45720" rIns="91440" bIns="45720" rtlCol="0" anchor="t">
            <a:noAutofit/>
          </a:bodyPr>
          <a:lstStyle/>
          <a:p>
            <a:pPr marL="179705" indent="-179705"/>
            <a:r>
              <a:rPr lang="en-CA">
                <a:cs typeface="Arial" panose="020B0604020202020204"/>
              </a:rPr>
              <a:t>The Remove Duplicates Report shows record count of input and result datasets and the number of removed duplicate records </a:t>
            </a:r>
            <a:endParaRPr lang="en-US">
              <a:ea typeface="+mn-lt"/>
            </a:endParaRPr>
          </a:p>
          <a:p>
            <a:pPr marL="179705" indent="-179705"/>
            <a:r>
              <a:rPr lang="en-CA">
                <a:ea typeface="+mn-lt"/>
                <a:cs typeface="+mn-lt"/>
              </a:rPr>
              <a:t>Output is a dataset; all the dataset viewer features, plus the report, can be accessed via tabs </a:t>
            </a:r>
            <a:endParaRPr lang="en-US"/>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Remove Duplicates - Output</a:t>
            </a:r>
          </a:p>
        </p:txBody>
      </p:sp>
      <p:grpSp>
        <p:nvGrpSpPr>
          <p:cNvPr id="9" name="Group 8">
            <a:extLst>
              <a:ext uri="{FF2B5EF4-FFF2-40B4-BE49-F238E27FC236}">
                <a16:creationId xmlns:a16="http://schemas.microsoft.com/office/drawing/2014/main" id="{CDDD51B1-292A-49B3-B46B-CF9C33E7F248}"/>
              </a:ext>
            </a:extLst>
          </p:cNvPr>
          <p:cNvGrpSpPr/>
          <p:nvPr/>
        </p:nvGrpSpPr>
        <p:grpSpPr>
          <a:xfrm>
            <a:off x="3517477" y="734033"/>
            <a:ext cx="4789731" cy="3976889"/>
            <a:chOff x="2245180" y="207139"/>
            <a:chExt cx="5551715" cy="4609560"/>
          </a:xfrm>
        </p:grpSpPr>
        <p:pic>
          <p:nvPicPr>
            <p:cNvPr id="4" name="Picture 3">
              <a:extLst>
                <a:ext uri="{FF2B5EF4-FFF2-40B4-BE49-F238E27FC236}">
                  <a16:creationId xmlns:a16="http://schemas.microsoft.com/office/drawing/2014/main" id="{D89C2D9A-32A3-43A2-A01C-64124EEB3D4F}"/>
                </a:ext>
              </a:extLst>
            </p:cNvPr>
            <p:cNvPicPr>
              <a:picLocks noChangeAspect="1"/>
            </p:cNvPicPr>
            <p:nvPr/>
          </p:nvPicPr>
          <p:blipFill>
            <a:blip r:embed="rId4"/>
            <a:stretch>
              <a:fillRect/>
            </a:stretch>
          </p:blipFill>
          <p:spPr>
            <a:xfrm>
              <a:off x="2245180" y="1801723"/>
              <a:ext cx="5551714" cy="3014976"/>
            </a:xfrm>
            <a:prstGeom prst="rect">
              <a:avLst/>
            </a:prstGeom>
          </p:spPr>
        </p:pic>
        <p:pic>
          <p:nvPicPr>
            <p:cNvPr id="8" name="Picture 7">
              <a:extLst>
                <a:ext uri="{FF2B5EF4-FFF2-40B4-BE49-F238E27FC236}">
                  <a16:creationId xmlns:a16="http://schemas.microsoft.com/office/drawing/2014/main" id="{2B35A699-98F9-4CFC-A028-7E8A02480B4E}"/>
                </a:ext>
              </a:extLst>
            </p:cNvPr>
            <p:cNvPicPr>
              <a:picLocks noChangeAspect="1"/>
            </p:cNvPicPr>
            <p:nvPr/>
          </p:nvPicPr>
          <p:blipFill>
            <a:blip r:embed="rId5"/>
            <a:stretch>
              <a:fillRect/>
            </a:stretch>
          </p:blipFill>
          <p:spPr>
            <a:xfrm>
              <a:off x="2245181" y="207139"/>
              <a:ext cx="5551714" cy="1622036"/>
            </a:xfrm>
            <a:prstGeom prst="rect">
              <a:avLst/>
            </a:prstGeom>
          </p:spPr>
        </p:pic>
      </p:grpSp>
      <p:sp>
        <p:nvSpPr>
          <p:cNvPr id="10" name="Rectangle 9">
            <a:extLst>
              <a:ext uri="{FF2B5EF4-FFF2-40B4-BE49-F238E27FC236}">
                <a16:creationId xmlns:a16="http://schemas.microsoft.com/office/drawing/2014/main" id="{865F7B8F-3F85-4059-BA07-07347A6663CE}"/>
              </a:ext>
            </a:extLst>
          </p:cNvPr>
          <p:cNvSpPr/>
          <p:nvPr/>
        </p:nvSpPr>
        <p:spPr>
          <a:xfrm>
            <a:off x="3515276" y="4220876"/>
            <a:ext cx="4789731" cy="214604"/>
          </a:xfrm>
          <a:prstGeom prst="rect">
            <a:avLst/>
          </a:prstGeom>
          <a:solidFill>
            <a:srgbClr val="ED7D31">
              <a:alpha val="3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98925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2808514" cy="3445524"/>
          </a:xfrm>
        </p:spPr>
        <p:txBody>
          <a:bodyPr vert="horz" lIns="91440" tIns="45720" rIns="91440" bIns="45720" rtlCol="0" anchor="t">
            <a:noAutofit/>
          </a:bodyPr>
          <a:lstStyle/>
          <a:p>
            <a:pPr marL="179705" indent="-179705"/>
            <a:r>
              <a:rPr lang="en-CA">
                <a:ea typeface="+mn-lt"/>
                <a:cs typeface="Arial"/>
              </a:rPr>
              <a:t>Checking the Overview Report from the deduplicated dataset shows that the cardinality of the ID field still doesn't match the number of records</a:t>
            </a:r>
            <a:endParaRPr lang="en-CA"/>
          </a:p>
          <a:p>
            <a:pPr marL="179705" indent="-179705"/>
            <a:r>
              <a:rPr lang="en-CA">
                <a:cs typeface="Arial" panose="020B0604020202020204"/>
              </a:rPr>
              <a:t>This means that there are some cases of multiple records with the same ID, but other information differs</a:t>
            </a:r>
          </a:p>
          <a:p>
            <a:pPr marL="179705" indent="-179705"/>
            <a:r>
              <a:rPr lang="en-CA">
                <a:cs typeface="Arial" panose="020B0604020202020204"/>
              </a:rPr>
              <a:t>This certainly calls for some further investigation</a:t>
            </a:r>
          </a:p>
          <a:p>
            <a:pPr marL="179705" indent="-179705"/>
            <a:r>
              <a:rPr lang="en-CA">
                <a:cs typeface="Arial" panose="020B0604020202020204"/>
              </a:rPr>
              <a:t>We can use Knowledge Studio to find and investigate the missing records, then take action (e.g. filter them out)</a:t>
            </a: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Remove Duplicates – Problem Solved?</a:t>
            </a:r>
          </a:p>
        </p:txBody>
      </p:sp>
      <p:pic>
        <p:nvPicPr>
          <p:cNvPr id="7" name="Picture 10" descr="Graphical user interface, table&#10;&#10;Description automatically generated">
            <a:extLst>
              <a:ext uri="{FF2B5EF4-FFF2-40B4-BE49-F238E27FC236}">
                <a16:creationId xmlns:a16="http://schemas.microsoft.com/office/drawing/2014/main" id="{72D7FD09-5632-43CA-8D9F-BDB074AD1F1B}"/>
              </a:ext>
            </a:extLst>
          </p:cNvPr>
          <p:cNvPicPr>
            <a:picLocks noChangeAspect="1"/>
          </p:cNvPicPr>
          <p:nvPr/>
        </p:nvPicPr>
        <p:blipFill>
          <a:blip r:embed="rId4"/>
          <a:stretch>
            <a:fillRect/>
          </a:stretch>
        </p:blipFill>
        <p:spPr>
          <a:xfrm>
            <a:off x="5827259" y="538842"/>
            <a:ext cx="2404382" cy="1216479"/>
          </a:xfrm>
          <a:prstGeom prst="rect">
            <a:avLst/>
          </a:prstGeom>
        </p:spPr>
      </p:pic>
      <p:pic>
        <p:nvPicPr>
          <p:cNvPr id="11" name="Picture 11" descr="Diagram, schematic&#10;&#10;Description automatically generated">
            <a:extLst>
              <a:ext uri="{FF2B5EF4-FFF2-40B4-BE49-F238E27FC236}">
                <a16:creationId xmlns:a16="http://schemas.microsoft.com/office/drawing/2014/main" id="{7D4488C8-FBBE-4870-BC6B-51BDC8B2BDAD}"/>
              </a:ext>
            </a:extLst>
          </p:cNvPr>
          <p:cNvPicPr>
            <a:picLocks noChangeAspect="1"/>
          </p:cNvPicPr>
          <p:nvPr/>
        </p:nvPicPr>
        <p:blipFill>
          <a:blip r:embed="rId5"/>
          <a:stretch>
            <a:fillRect/>
          </a:stretch>
        </p:blipFill>
        <p:spPr>
          <a:xfrm>
            <a:off x="3241221" y="1814705"/>
            <a:ext cx="5249635" cy="2869360"/>
          </a:xfrm>
          <a:prstGeom prst="rect">
            <a:avLst/>
          </a:prstGeom>
        </p:spPr>
      </p:pic>
    </p:spTree>
    <p:custDataLst>
      <p:tags r:id="rId1"/>
    </p:custDataLst>
    <p:extLst>
      <p:ext uri="{BB962C8B-B14F-4D97-AF65-F5344CB8AC3E}">
        <p14:creationId xmlns:p14="http://schemas.microsoft.com/office/powerpoint/2010/main" val="75890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24495" y="763007"/>
            <a:ext cx="4449533" cy="4000695"/>
          </a:xfrm>
        </p:spPr>
        <p:txBody>
          <a:bodyPr vert="horz" lIns="91440" tIns="45720" rIns="91440" bIns="45720" rtlCol="0" anchor="t">
            <a:noAutofit/>
          </a:bodyPr>
          <a:lstStyle/>
          <a:p>
            <a:pPr marL="0" indent="0">
              <a:buNone/>
            </a:pPr>
            <a:r>
              <a:rPr lang="en-CA">
                <a:ea typeface="+mn-lt"/>
                <a:cs typeface="Arial"/>
              </a:rPr>
              <a:t>Steps to single out these records:</a:t>
            </a:r>
            <a:endParaRPr lang="en-US"/>
          </a:p>
          <a:p>
            <a:pPr marL="514350" lvl="1" indent="-342900">
              <a:buAutoNum type="arabicPeriod"/>
            </a:pPr>
            <a:r>
              <a:rPr lang="en-CA">
                <a:latin typeface="Arial"/>
                <a:cs typeface="Arial"/>
              </a:rPr>
              <a:t>Use the variable transformations node to create a second ID column (used in aggregation)</a:t>
            </a:r>
            <a:endParaRPr lang="en-CA"/>
          </a:p>
          <a:p>
            <a:pPr marL="514350" lvl="1" indent="-342900">
              <a:buAutoNum type="arabicPeriod"/>
            </a:pPr>
            <a:r>
              <a:rPr lang="en-CA">
                <a:latin typeface="Arial"/>
                <a:cs typeface="Arial"/>
              </a:rPr>
              <a:t>Aggregate the data, grouping by ID and counting the number of IDs</a:t>
            </a:r>
            <a:endParaRPr lang="en-CA"/>
          </a:p>
          <a:p>
            <a:pPr marL="514350" lvl="1" indent="-342900">
              <a:buAutoNum type="arabicPeriod"/>
            </a:pPr>
            <a:r>
              <a:rPr lang="en-CA">
                <a:latin typeface="Arial"/>
                <a:cs typeface="Arial"/>
              </a:rPr>
              <a:t>Use a Filter to only keep IDs which appear more than once in the original dataset</a:t>
            </a:r>
            <a:endParaRPr lang="en-CA"/>
          </a:p>
          <a:p>
            <a:pPr marL="514350" lvl="1" indent="-342900">
              <a:buAutoNum type="arabicPeriod"/>
            </a:pPr>
            <a:r>
              <a:rPr lang="en-CA">
                <a:latin typeface="Arial"/>
                <a:cs typeface="Arial"/>
              </a:rPr>
              <a:t>Use a filtering join (on ID) with the original dataset to either:</a:t>
            </a:r>
            <a:endParaRPr lang="en-CA"/>
          </a:p>
          <a:p>
            <a:pPr lvl="2" indent="-285750">
              <a:buFont typeface="Arial"/>
            </a:pPr>
            <a:r>
              <a:rPr lang="en-CA">
                <a:latin typeface="Arial"/>
                <a:cs typeface="Arial"/>
              </a:rPr>
              <a:t>Keep all the records with IDs appearing multiple times (for investigation)</a:t>
            </a:r>
            <a:endParaRPr lang="en-CA">
              <a:latin typeface="Arial" panose="020B0604020202020204" pitchFamily="34" charset="0"/>
            </a:endParaRPr>
          </a:p>
          <a:p>
            <a:pPr lvl="2" indent="-285750">
              <a:buFont typeface="Arial"/>
            </a:pPr>
            <a:r>
              <a:rPr lang="en-CA">
                <a:cs typeface="Arial"/>
              </a:rPr>
              <a:t>Remove all the records with IDs appearing multiple times (to proceed cleanly)</a:t>
            </a:r>
            <a:endParaRPr lang="en-CA"/>
          </a:p>
          <a:p>
            <a:pPr marL="351155" lvl="1" indent="-179705"/>
            <a:endParaRPr lang="en-CA"/>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Remove Duplicates – Solve New Problem</a:t>
            </a:r>
          </a:p>
        </p:txBody>
      </p:sp>
      <p:pic>
        <p:nvPicPr>
          <p:cNvPr id="11" name="Picture 11" descr="Diagram, schematic&#10;&#10;Description automatically generated">
            <a:extLst>
              <a:ext uri="{FF2B5EF4-FFF2-40B4-BE49-F238E27FC236}">
                <a16:creationId xmlns:a16="http://schemas.microsoft.com/office/drawing/2014/main" id="{7D4488C8-FBBE-4870-BC6B-51BDC8B2BDAD}"/>
              </a:ext>
            </a:extLst>
          </p:cNvPr>
          <p:cNvPicPr>
            <a:picLocks noChangeAspect="1"/>
          </p:cNvPicPr>
          <p:nvPr/>
        </p:nvPicPr>
        <p:blipFill>
          <a:blip r:embed="rId4"/>
          <a:stretch>
            <a:fillRect/>
          </a:stretch>
        </p:blipFill>
        <p:spPr>
          <a:xfrm>
            <a:off x="4661806" y="1414655"/>
            <a:ext cx="4384222" cy="2395832"/>
          </a:xfrm>
          <a:prstGeom prst="rect">
            <a:avLst/>
          </a:prstGeom>
        </p:spPr>
      </p:pic>
    </p:spTree>
    <p:custDataLst>
      <p:tags r:id="rId1"/>
    </p:custDataLst>
    <p:extLst>
      <p:ext uri="{BB962C8B-B14F-4D97-AF65-F5344CB8AC3E}">
        <p14:creationId xmlns:p14="http://schemas.microsoft.com/office/powerpoint/2010/main" val="105734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3" name="Text Placeholder 2">
            <a:extLst>
              <a:ext uri="{FF2B5EF4-FFF2-40B4-BE49-F238E27FC236}">
                <a16:creationId xmlns:a16="http://schemas.microsoft.com/office/drawing/2014/main" id="{0E46B824-B590-42B1-9E19-71532DF4C89C}"/>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a:rPr>
              <a:t>Joining datasets is a task that involves taking two separate datasets with different information, and making a single dataset with all the information</a:t>
            </a:r>
            <a:endParaRPr lang="en-US">
              <a:cs typeface="Arial"/>
            </a:endParaRPr>
          </a:p>
          <a:p>
            <a:pPr marL="179705" indent="-179705"/>
            <a:r>
              <a:rPr lang="en-CA">
                <a:cs typeface="Arial"/>
              </a:rPr>
              <a:t>Only makes sense if you have a column (or set of columns) to match records between the datasets</a:t>
            </a:r>
          </a:p>
          <a:p>
            <a:pPr marL="351155" lvl="1" indent="-179705"/>
            <a:r>
              <a:rPr lang="en-CA">
                <a:latin typeface="Arial"/>
                <a:cs typeface="Arial"/>
              </a:rPr>
              <a:t>Often called "key" field(s)</a:t>
            </a:r>
            <a:endParaRPr lang="en-CA">
              <a:cs typeface="Arial"/>
            </a:endParaRPr>
          </a:p>
          <a:p>
            <a:pPr marL="179705" indent="-179705"/>
            <a:r>
              <a:rPr lang="en-CA">
                <a:cs typeface="Arial"/>
              </a:rPr>
              <a:t>If the key field(s) don't uniquely identify records, problems can arise </a:t>
            </a:r>
          </a:p>
          <a:p>
            <a:pPr marL="179705" indent="-179705"/>
            <a:r>
              <a:rPr lang="en-CA">
                <a:cs typeface="Arial"/>
              </a:rPr>
              <a:t>In Knowledge Studio: </a:t>
            </a:r>
          </a:p>
          <a:p>
            <a:pPr marL="359410" lvl="1" indent="-179070"/>
            <a:r>
              <a:rPr lang="en-CA">
                <a:latin typeface="Arial"/>
                <a:cs typeface="Arial"/>
              </a:rPr>
              <a:t>Can only join 2 datasets at a time, and can only have 1 key field</a:t>
            </a:r>
          </a:p>
          <a:p>
            <a:pPr marL="359410" lvl="1" indent="-179070"/>
            <a:r>
              <a:rPr lang="en-CA">
                <a:latin typeface="Arial"/>
                <a:cs typeface="Arial"/>
              </a:rPr>
              <a:t>There are 3 types of joins:</a:t>
            </a:r>
          </a:p>
          <a:p>
            <a:pPr marL="541020" lvl="2" indent="-179705"/>
            <a:r>
              <a:rPr lang="en-CA" sz="1400">
                <a:cs typeface="Arial"/>
              </a:rPr>
              <a:t>Inner join: retain only records that exist in both datasets</a:t>
            </a:r>
          </a:p>
          <a:p>
            <a:pPr marL="541020" lvl="2" indent="-179705"/>
            <a:r>
              <a:rPr lang="en-CA" sz="1400">
                <a:cs typeface="Arial"/>
              </a:rPr>
              <a:t>Left join: retain all records from left dataset and matching records from right dataset</a:t>
            </a:r>
          </a:p>
          <a:p>
            <a:pPr marL="541020" lvl="2" indent="-179705"/>
            <a:r>
              <a:rPr lang="en-CA" sz="1400">
                <a:cs typeface="Arial"/>
              </a:rPr>
              <a:t>Right join: retain all records from right dataset and matching records from left dataset</a:t>
            </a: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C686ED7A-1B94-4A31-BE5A-18D5B6195EF1}"/>
              </a:ext>
            </a:extLst>
          </p:cNvPr>
          <p:cNvSpPr>
            <a:spLocks noGrp="1"/>
          </p:cNvSpPr>
          <p:nvPr>
            <p:ph type="title"/>
          </p:nvPr>
        </p:nvSpPr>
        <p:spPr/>
        <p:txBody>
          <a:bodyPr/>
          <a:lstStyle/>
          <a:p>
            <a:r>
              <a:rPr lang="en-CA"/>
              <a:t>Join Datasets </a:t>
            </a:r>
          </a:p>
        </p:txBody>
      </p:sp>
      <p:pic>
        <p:nvPicPr>
          <p:cNvPr id="4" name="Picture 3">
            <a:extLst>
              <a:ext uri="{FF2B5EF4-FFF2-40B4-BE49-F238E27FC236}">
                <a16:creationId xmlns:a16="http://schemas.microsoft.com/office/drawing/2014/main" id="{8721EDCD-5BD3-4515-A204-1DFDD9265199}"/>
              </a:ext>
            </a:extLst>
          </p:cNvPr>
          <p:cNvPicPr>
            <a:picLocks noChangeAspect="1"/>
          </p:cNvPicPr>
          <p:nvPr/>
        </p:nvPicPr>
        <p:blipFill>
          <a:blip r:embed="rId4"/>
          <a:stretch>
            <a:fillRect/>
          </a:stretch>
        </p:blipFill>
        <p:spPr>
          <a:xfrm>
            <a:off x="347003" y="3479436"/>
            <a:ext cx="476190" cy="857143"/>
          </a:xfrm>
          <a:prstGeom prst="rect">
            <a:avLst/>
          </a:prstGeom>
        </p:spPr>
      </p:pic>
    </p:spTree>
    <p:custDataLst>
      <p:tags r:id="rId1"/>
    </p:custDataLst>
    <p:extLst>
      <p:ext uri="{BB962C8B-B14F-4D97-AF65-F5344CB8AC3E}">
        <p14:creationId xmlns:p14="http://schemas.microsoft.com/office/powerpoint/2010/main" val="93872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0D5AEB-12F4-469E-A3B3-2FB4F0225E68}"/>
              </a:ext>
            </a:extLst>
          </p:cNvPr>
          <p:cNvPicPr>
            <a:picLocks noChangeAspect="1"/>
          </p:cNvPicPr>
          <p:nvPr/>
        </p:nvPicPr>
        <p:blipFill>
          <a:blip r:embed="rId4"/>
          <a:stretch>
            <a:fillRect/>
          </a:stretch>
        </p:blipFill>
        <p:spPr>
          <a:xfrm>
            <a:off x="3243051" y="2645896"/>
            <a:ext cx="4524976" cy="2493985"/>
          </a:xfrm>
          <a:prstGeom prst="rect">
            <a:avLst/>
          </a:prstGeom>
          <a:noFill/>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2687216" cy="3445524"/>
          </a:xfrm>
        </p:spPr>
        <p:txBody>
          <a:bodyPr vert="horz" lIns="91440" tIns="45720" rIns="91440" bIns="45720" rtlCol="0" anchor="t">
            <a:noAutofit/>
          </a:bodyPr>
          <a:lstStyle/>
          <a:p>
            <a:pPr marL="179705" indent="-179705"/>
            <a:r>
              <a:rPr lang="en-CA">
                <a:cs typeface="Arial" panose="020B0604020202020204"/>
              </a:rPr>
              <a:t>Going back to the scenario, the next step is to join the deduplicated dataset and the aggregated dataset as shown in the workflow to the right</a:t>
            </a:r>
          </a:p>
          <a:p>
            <a:pPr marL="179705" indent="-179705"/>
            <a:r>
              <a:rPr lang="en-CA">
                <a:ea typeface="+mn-lt"/>
                <a:cs typeface="+mn-lt"/>
              </a:rPr>
              <a:t>The final dataset will be an augmented dataset with both transactional and demographic information </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a:t>
            </a:r>
          </a:p>
        </p:txBody>
      </p:sp>
      <p:pic>
        <p:nvPicPr>
          <p:cNvPr id="11" name="Picture 10">
            <a:extLst>
              <a:ext uri="{FF2B5EF4-FFF2-40B4-BE49-F238E27FC236}">
                <a16:creationId xmlns:a16="http://schemas.microsoft.com/office/drawing/2014/main" id="{34B78C63-256C-4A47-A739-996A20D145EB}"/>
              </a:ext>
            </a:extLst>
          </p:cNvPr>
          <p:cNvPicPr>
            <a:picLocks noChangeAspect="1"/>
          </p:cNvPicPr>
          <p:nvPr/>
        </p:nvPicPr>
        <p:blipFill>
          <a:blip r:embed="rId5"/>
          <a:stretch>
            <a:fillRect/>
          </a:stretch>
        </p:blipFill>
        <p:spPr>
          <a:xfrm>
            <a:off x="3243051" y="1026811"/>
            <a:ext cx="4659507" cy="1619086"/>
          </a:xfrm>
          <a:prstGeom prst="rect">
            <a:avLst/>
          </a:prstGeom>
        </p:spPr>
      </p:pic>
    </p:spTree>
    <p:custDataLst>
      <p:tags r:id="rId1"/>
    </p:custDataLst>
    <p:extLst>
      <p:ext uri="{BB962C8B-B14F-4D97-AF65-F5344CB8AC3E}">
        <p14:creationId xmlns:p14="http://schemas.microsoft.com/office/powerpoint/2010/main" val="31656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In the Select Datasets wizard page, select the column for matching records</a:t>
            </a:r>
          </a:p>
          <a:p>
            <a:pPr marL="179705" indent="-179705"/>
            <a:r>
              <a:rPr lang="en-CA">
                <a:cs typeface="Arial" panose="020B0604020202020204"/>
              </a:rPr>
              <a:t>Have the option to specify which dataset is dataset 1 and dataset 2 from corresponding drop down menus</a:t>
            </a:r>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 – Wizard Page 1</a:t>
            </a:r>
          </a:p>
        </p:txBody>
      </p:sp>
      <p:pic>
        <p:nvPicPr>
          <p:cNvPr id="7" name="Picture 6">
            <a:extLst>
              <a:ext uri="{FF2B5EF4-FFF2-40B4-BE49-F238E27FC236}">
                <a16:creationId xmlns:a16="http://schemas.microsoft.com/office/drawing/2014/main" id="{3A3293CD-E5AA-477A-8989-919249766CB3}"/>
              </a:ext>
            </a:extLst>
          </p:cNvPr>
          <p:cNvPicPr>
            <a:picLocks noChangeAspect="1"/>
          </p:cNvPicPr>
          <p:nvPr/>
        </p:nvPicPr>
        <p:blipFill>
          <a:blip r:embed="rId4"/>
          <a:stretch>
            <a:fillRect/>
          </a:stretch>
        </p:blipFill>
        <p:spPr>
          <a:xfrm>
            <a:off x="474695" y="1876461"/>
            <a:ext cx="4707392" cy="3087581"/>
          </a:xfrm>
          <a:prstGeom prst="rect">
            <a:avLst/>
          </a:prstGeom>
          <a:ln>
            <a:solidFill>
              <a:schemeClr val="tx1">
                <a:lumMod val="50000"/>
                <a:lumOff val="50000"/>
              </a:schemeClr>
            </a:solidFill>
          </a:ln>
        </p:spPr>
      </p:pic>
      <p:sp>
        <p:nvSpPr>
          <p:cNvPr id="4" name="Speech Bubble: Rectangle 3">
            <a:extLst>
              <a:ext uri="{FF2B5EF4-FFF2-40B4-BE49-F238E27FC236}">
                <a16:creationId xmlns:a16="http://schemas.microsoft.com/office/drawing/2014/main" id="{BAA27C55-E386-4F1E-9DE5-BBF6C2C21757}"/>
              </a:ext>
            </a:extLst>
          </p:cNvPr>
          <p:cNvSpPr/>
          <p:nvPr/>
        </p:nvSpPr>
        <p:spPr>
          <a:xfrm>
            <a:off x="2146041" y="3741575"/>
            <a:ext cx="1707502" cy="783771"/>
          </a:xfrm>
          <a:prstGeom prst="wedgeRectCallout">
            <a:avLst>
              <a:gd name="adj1" fmla="val -13084"/>
              <a:gd name="adj2" fmla="val -15553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 the columns for matching records</a:t>
            </a:r>
          </a:p>
        </p:txBody>
      </p:sp>
    </p:spTree>
    <p:custDataLst>
      <p:tags r:id="rId1"/>
    </p:custDataLst>
    <p:extLst>
      <p:ext uri="{BB962C8B-B14F-4D97-AF65-F5344CB8AC3E}">
        <p14:creationId xmlns:p14="http://schemas.microsoft.com/office/powerpoint/2010/main" val="159580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441387C-9A23-4B78-A780-AF80B2BE353C}"/>
              </a:ext>
            </a:extLst>
          </p:cNvPr>
          <p:cNvPicPr>
            <a:picLocks noChangeAspect="1"/>
          </p:cNvPicPr>
          <p:nvPr/>
        </p:nvPicPr>
        <p:blipFill>
          <a:blip r:embed="rId4"/>
          <a:stretch>
            <a:fillRect/>
          </a:stretch>
        </p:blipFill>
        <p:spPr>
          <a:xfrm>
            <a:off x="2195272" y="1379307"/>
            <a:ext cx="5509172" cy="3633855"/>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Specify the dataset name in the New dataset name section and choose the join type </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 – Wizard Page 2</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sp>
        <p:nvSpPr>
          <p:cNvPr id="11" name="Speech Bubble: Rectangle 10">
            <a:extLst>
              <a:ext uri="{FF2B5EF4-FFF2-40B4-BE49-F238E27FC236}">
                <a16:creationId xmlns:a16="http://schemas.microsoft.com/office/drawing/2014/main" id="{71D6BBAF-A9F9-4B9D-90B7-D914E6E8147E}"/>
              </a:ext>
            </a:extLst>
          </p:cNvPr>
          <p:cNvSpPr/>
          <p:nvPr/>
        </p:nvSpPr>
        <p:spPr>
          <a:xfrm>
            <a:off x="6876660" y="1624317"/>
            <a:ext cx="1770954" cy="444394"/>
          </a:xfrm>
          <a:prstGeom prst="wedgeRectCallout">
            <a:avLst>
              <a:gd name="adj1" fmla="val -141992"/>
              <a:gd name="adj2" fmla="val 1729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Modify final dataset name</a:t>
            </a:r>
          </a:p>
        </p:txBody>
      </p:sp>
      <p:sp>
        <p:nvSpPr>
          <p:cNvPr id="12" name="Speech Bubble: Rectangle 11">
            <a:extLst>
              <a:ext uri="{FF2B5EF4-FFF2-40B4-BE49-F238E27FC236}">
                <a16:creationId xmlns:a16="http://schemas.microsoft.com/office/drawing/2014/main" id="{886981C9-274F-4EA5-B698-766C0F214052}"/>
              </a:ext>
            </a:extLst>
          </p:cNvPr>
          <p:cNvSpPr/>
          <p:nvPr/>
        </p:nvSpPr>
        <p:spPr>
          <a:xfrm>
            <a:off x="7134334" y="2334202"/>
            <a:ext cx="1528500" cy="444394"/>
          </a:xfrm>
          <a:prstGeom prst="wedgeRectCallout">
            <a:avLst>
              <a:gd name="adj1" fmla="val -114434"/>
              <a:gd name="adj2" fmla="val -36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Inner Join</a:t>
            </a:r>
          </a:p>
        </p:txBody>
      </p:sp>
      <p:sp>
        <p:nvSpPr>
          <p:cNvPr id="17" name="Speech Bubble: Rectangle 16">
            <a:extLst>
              <a:ext uri="{FF2B5EF4-FFF2-40B4-BE49-F238E27FC236}">
                <a16:creationId xmlns:a16="http://schemas.microsoft.com/office/drawing/2014/main" id="{908B2703-8773-4FB3-9CD8-121D79BF7E78}"/>
              </a:ext>
            </a:extLst>
          </p:cNvPr>
          <p:cNvSpPr/>
          <p:nvPr/>
        </p:nvSpPr>
        <p:spPr>
          <a:xfrm>
            <a:off x="7156013" y="3197331"/>
            <a:ext cx="1493863" cy="453053"/>
          </a:xfrm>
          <a:prstGeom prst="wedgeRectCallout">
            <a:avLst>
              <a:gd name="adj1" fmla="val -195300"/>
              <a:gd name="adj2" fmla="val -4359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Right Join</a:t>
            </a:r>
          </a:p>
        </p:txBody>
      </p:sp>
      <p:sp>
        <p:nvSpPr>
          <p:cNvPr id="18" name="Speech Bubble: Rectangle 17">
            <a:extLst>
              <a:ext uri="{FF2B5EF4-FFF2-40B4-BE49-F238E27FC236}">
                <a16:creationId xmlns:a16="http://schemas.microsoft.com/office/drawing/2014/main" id="{64C00DDA-715C-4F05-807F-6D51F7247410}"/>
              </a:ext>
            </a:extLst>
          </p:cNvPr>
          <p:cNvSpPr/>
          <p:nvPr/>
        </p:nvSpPr>
        <p:spPr>
          <a:xfrm>
            <a:off x="188537" y="2067968"/>
            <a:ext cx="2074022" cy="1459216"/>
          </a:xfrm>
          <a:prstGeom prst="wedgeRectCallout">
            <a:avLst>
              <a:gd name="adj1" fmla="val 84795"/>
              <a:gd name="adj2" fmla="val -356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Left Join – keep all records from demographics data and augment it with transactional summarized data </a:t>
            </a:r>
          </a:p>
        </p:txBody>
      </p:sp>
    </p:spTree>
    <p:custDataLst>
      <p:tags r:id="rId1"/>
    </p:custDataLst>
    <p:extLst>
      <p:ext uri="{BB962C8B-B14F-4D97-AF65-F5344CB8AC3E}">
        <p14:creationId xmlns:p14="http://schemas.microsoft.com/office/powerpoint/2010/main" val="332444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FA9528-7C6F-484E-9C90-B3BB3C0E39C7}"/>
              </a:ext>
            </a:extLst>
          </p:cNvPr>
          <p:cNvPicPr>
            <a:picLocks noChangeAspect="1"/>
          </p:cNvPicPr>
          <p:nvPr/>
        </p:nvPicPr>
        <p:blipFill>
          <a:blip r:embed="rId4"/>
          <a:stretch>
            <a:fillRect/>
          </a:stretch>
        </p:blipFill>
        <p:spPr>
          <a:xfrm>
            <a:off x="4449449" y="2010357"/>
            <a:ext cx="4084130" cy="2699079"/>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1422F417-3296-4557-BFE5-D0DB61E61AF2}"/>
              </a:ext>
            </a:extLst>
          </p:cNvPr>
          <p:cNvPicPr>
            <a:picLocks noChangeAspect="1"/>
          </p:cNvPicPr>
          <p:nvPr/>
        </p:nvPicPr>
        <p:blipFill>
          <a:blip r:embed="rId5"/>
          <a:stretch>
            <a:fillRect/>
          </a:stretch>
        </p:blipFill>
        <p:spPr>
          <a:xfrm>
            <a:off x="297456" y="1999053"/>
            <a:ext cx="4092801" cy="2709892"/>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845392"/>
            <a:ext cx="8296275" cy="3445524"/>
          </a:xfrm>
        </p:spPr>
        <p:txBody>
          <a:bodyPr vert="horz" lIns="91440" tIns="45720" rIns="91440" bIns="45720" rtlCol="0" anchor="t">
            <a:noAutofit/>
          </a:bodyPr>
          <a:lstStyle/>
          <a:p>
            <a:pPr marL="179705" indent="-179705"/>
            <a:r>
              <a:rPr lang="en-CA">
                <a:cs typeface="Arial" panose="020B0604020202020204"/>
              </a:rPr>
              <a:t>In the Columns to Include wizard pages, you can select which columns to include in the final dataset </a:t>
            </a:r>
          </a:p>
          <a:p>
            <a:pPr marL="179705" indent="-179705"/>
            <a:r>
              <a:rPr lang="en-CA">
                <a:cs typeface="Arial" panose="020B0604020202020204"/>
              </a:rPr>
              <a:t>Have the option to specify a prefix for the output columns. This can be helpful if you want to indicate the source where variables came from, and necessary if some of the columns have the same name.</a:t>
            </a:r>
          </a:p>
          <a:p>
            <a:pPr marL="351155" lvl="1"/>
            <a:r>
              <a:rPr lang="en-CA">
                <a:cs typeface="Arial" panose="020B0604020202020204"/>
              </a:rPr>
              <a:t>Also have the option to leave it blank. </a:t>
            </a:r>
            <a:endParaRPr lang="en-CA"/>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 – Wizard Pages 3 and 4</a:t>
            </a:r>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7"/>
              <a:stretch>
                <a:fillRect/>
              </a:stretch>
            </p:blipFill>
            <p:spPr>
              <a:xfrm>
                <a:off x="4652344" y="4167694"/>
                <a:ext cx="18000" cy="21240"/>
              </a:xfrm>
              <a:prstGeom prst="rect">
                <a:avLst/>
              </a:prstGeom>
            </p:spPr>
          </p:pic>
        </mc:Fallback>
      </mc:AlternateContent>
      <p:sp>
        <p:nvSpPr>
          <p:cNvPr id="12" name="Speech Bubble: Rectangle 11">
            <a:extLst>
              <a:ext uri="{FF2B5EF4-FFF2-40B4-BE49-F238E27FC236}">
                <a16:creationId xmlns:a16="http://schemas.microsoft.com/office/drawing/2014/main" id="{619346E8-E2F4-4384-84B9-545F9611E2FA}"/>
              </a:ext>
            </a:extLst>
          </p:cNvPr>
          <p:cNvSpPr/>
          <p:nvPr/>
        </p:nvSpPr>
        <p:spPr>
          <a:xfrm>
            <a:off x="6876660" y="1790948"/>
            <a:ext cx="1371601" cy="347036"/>
          </a:xfrm>
          <a:prstGeom prst="wedgeRectCallout">
            <a:avLst>
              <a:gd name="adj1" fmla="val -73324"/>
              <a:gd name="adj2" fmla="val 13067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Customize </a:t>
            </a:r>
          </a:p>
        </p:txBody>
      </p:sp>
      <p:sp>
        <p:nvSpPr>
          <p:cNvPr id="13" name="Speech Bubble: Rectangle 12">
            <a:extLst>
              <a:ext uri="{FF2B5EF4-FFF2-40B4-BE49-F238E27FC236}">
                <a16:creationId xmlns:a16="http://schemas.microsoft.com/office/drawing/2014/main" id="{C84883DE-96BC-4485-93F7-2672C1DEA7B3}"/>
              </a:ext>
            </a:extLst>
          </p:cNvPr>
          <p:cNvSpPr/>
          <p:nvPr/>
        </p:nvSpPr>
        <p:spPr>
          <a:xfrm>
            <a:off x="3233331" y="3491145"/>
            <a:ext cx="1600085" cy="334759"/>
          </a:xfrm>
          <a:prstGeom prst="wedgeRectCallout">
            <a:avLst>
              <a:gd name="adj1" fmla="val -54757"/>
              <a:gd name="adj2" fmla="val -2978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Include Columns</a:t>
            </a:r>
          </a:p>
        </p:txBody>
      </p:sp>
    </p:spTree>
    <p:custDataLst>
      <p:tags r:id="rId1"/>
    </p:custDataLst>
    <p:extLst>
      <p:ext uri="{BB962C8B-B14F-4D97-AF65-F5344CB8AC3E}">
        <p14:creationId xmlns:p14="http://schemas.microsoft.com/office/powerpoint/2010/main" val="263099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AE418B-7B87-498E-B8A0-17CE82153EA4}"/>
              </a:ext>
            </a:extLst>
          </p:cNvPr>
          <p:cNvPicPr>
            <a:picLocks noChangeAspect="1"/>
          </p:cNvPicPr>
          <p:nvPr/>
        </p:nvPicPr>
        <p:blipFill>
          <a:blip r:embed="rId4"/>
          <a:stretch>
            <a:fillRect/>
          </a:stretch>
        </p:blipFill>
        <p:spPr>
          <a:xfrm>
            <a:off x="1134482" y="1847703"/>
            <a:ext cx="4938330" cy="3249384"/>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The last wizard page is the Fields Names and it allows you to rename and search for variables</a:t>
            </a:r>
          </a:p>
          <a:p>
            <a:pPr marL="179705" indent="-179705"/>
            <a:r>
              <a:rPr lang="en-CA">
                <a:ea typeface="+mn-lt"/>
                <a:cs typeface="+mn-lt"/>
              </a:rPr>
              <a:t>Note: users will get a warning and be prevented from proceeding if any two columns have the same name</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 – Wizard Page 5</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sp>
        <p:nvSpPr>
          <p:cNvPr id="9" name="Speech Bubble: Rectangle 8">
            <a:extLst>
              <a:ext uri="{FF2B5EF4-FFF2-40B4-BE49-F238E27FC236}">
                <a16:creationId xmlns:a16="http://schemas.microsoft.com/office/drawing/2014/main" id="{802B53F0-64BB-47D2-8EAD-ACFA236949EF}"/>
              </a:ext>
            </a:extLst>
          </p:cNvPr>
          <p:cNvSpPr/>
          <p:nvPr/>
        </p:nvSpPr>
        <p:spPr>
          <a:xfrm>
            <a:off x="4790975" y="3024612"/>
            <a:ext cx="1217940" cy="535017"/>
          </a:xfrm>
          <a:prstGeom prst="wedgeRectCallout">
            <a:avLst>
              <a:gd name="adj1" fmla="val -39982"/>
              <a:gd name="adj2" fmla="val -12141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Rename</a:t>
            </a:r>
          </a:p>
        </p:txBody>
      </p:sp>
      <p:sp>
        <p:nvSpPr>
          <p:cNvPr id="11" name="Speech Bubble: Rectangle 10">
            <a:extLst>
              <a:ext uri="{FF2B5EF4-FFF2-40B4-BE49-F238E27FC236}">
                <a16:creationId xmlns:a16="http://schemas.microsoft.com/office/drawing/2014/main" id="{D496E4E9-B838-4938-97FE-385CE48C0A1F}"/>
              </a:ext>
            </a:extLst>
          </p:cNvPr>
          <p:cNvSpPr/>
          <p:nvPr/>
        </p:nvSpPr>
        <p:spPr>
          <a:xfrm>
            <a:off x="2769030" y="1978596"/>
            <a:ext cx="1892314" cy="437194"/>
          </a:xfrm>
          <a:prstGeom prst="wedgeRectCallout">
            <a:avLst>
              <a:gd name="adj1" fmla="val -76291"/>
              <a:gd name="adj2" fmla="val 2382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Search for a variable</a:t>
            </a:r>
          </a:p>
        </p:txBody>
      </p:sp>
    </p:spTree>
    <p:custDataLst>
      <p:tags r:id="rId1"/>
    </p:custDataLst>
    <p:extLst>
      <p:ext uri="{BB962C8B-B14F-4D97-AF65-F5344CB8AC3E}">
        <p14:creationId xmlns:p14="http://schemas.microsoft.com/office/powerpoint/2010/main" val="152321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3098363" cy="3445524"/>
          </a:xfrm>
        </p:spPr>
        <p:txBody>
          <a:bodyPr vert="horz" lIns="91440" tIns="45720" rIns="91440" bIns="45720" rtlCol="0" anchor="t">
            <a:noAutofit/>
          </a:bodyPr>
          <a:lstStyle/>
          <a:p>
            <a:pPr marL="179705" indent="-179705"/>
            <a:r>
              <a:rPr lang="en-CA">
                <a:cs typeface="Arial" panose="020B0604020202020204"/>
              </a:rPr>
              <a:t>The Join Datasets Report shows record count of input and result datasets, record matching column and the columns included in the final dataset</a:t>
            </a:r>
            <a:endParaRPr lang="en-US"/>
          </a:p>
          <a:p>
            <a:pPr marL="179705" indent="-179705"/>
            <a:r>
              <a:rPr lang="en-CA">
                <a:cs typeface="Arial" panose="020B0604020202020204"/>
              </a:rPr>
              <a:t>Output</a:t>
            </a:r>
            <a:r>
              <a:rPr lang="en-CA">
                <a:ea typeface="+mn-lt"/>
                <a:cs typeface="+mn-lt"/>
              </a:rPr>
              <a:t> is a dataset; all the dataset viewer features, plus the report, can be accessed via tabs </a:t>
            </a:r>
            <a:endParaRPr lang="en-US"/>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 - Output</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grpSp>
        <p:nvGrpSpPr>
          <p:cNvPr id="8" name="Group 7">
            <a:extLst>
              <a:ext uri="{FF2B5EF4-FFF2-40B4-BE49-F238E27FC236}">
                <a16:creationId xmlns:a16="http://schemas.microsoft.com/office/drawing/2014/main" id="{8B339FF4-16FD-4A66-8388-C2407EA27F08}"/>
              </a:ext>
            </a:extLst>
          </p:cNvPr>
          <p:cNvGrpSpPr/>
          <p:nvPr/>
        </p:nvGrpSpPr>
        <p:grpSpPr>
          <a:xfrm>
            <a:off x="3555563" y="735548"/>
            <a:ext cx="4458884" cy="3906996"/>
            <a:chOff x="2224784" y="-191461"/>
            <a:chExt cx="6414673" cy="5620711"/>
          </a:xfrm>
        </p:grpSpPr>
        <p:pic>
          <p:nvPicPr>
            <p:cNvPr id="6" name="Picture 5">
              <a:extLst>
                <a:ext uri="{FF2B5EF4-FFF2-40B4-BE49-F238E27FC236}">
                  <a16:creationId xmlns:a16="http://schemas.microsoft.com/office/drawing/2014/main" id="{0B6E21FB-EC42-4FF5-A82D-C02C49CF03DF}"/>
                </a:ext>
              </a:extLst>
            </p:cNvPr>
            <p:cNvPicPr>
              <a:picLocks noChangeAspect="1"/>
            </p:cNvPicPr>
            <p:nvPr/>
          </p:nvPicPr>
          <p:blipFill>
            <a:blip r:embed="rId6"/>
            <a:stretch>
              <a:fillRect/>
            </a:stretch>
          </p:blipFill>
          <p:spPr>
            <a:xfrm>
              <a:off x="2239017" y="-191461"/>
              <a:ext cx="6400440" cy="2923913"/>
            </a:xfrm>
            <a:prstGeom prst="rect">
              <a:avLst/>
            </a:prstGeom>
          </p:spPr>
        </p:pic>
        <p:pic>
          <p:nvPicPr>
            <p:cNvPr id="7" name="Picture 6">
              <a:extLst>
                <a:ext uri="{FF2B5EF4-FFF2-40B4-BE49-F238E27FC236}">
                  <a16:creationId xmlns:a16="http://schemas.microsoft.com/office/drawing/2014/main" id="{6FD67F84-B695-4265-9105-2E011FD4E139}"/>
                </a:ext>
              </a:extLst>
            </p:cNvPr>
            <p:cNvPicPr>
              <a:picLocks noChangeAspect="1"/>
            </p:cNvPicPr>
            <p:nvPr/>
          </p:nvPicPr>
          <p:blipFill>
            <a:blip r:embed="rId7"/>
            <a:stretch>
              <a:fillRect/>
            </a:stretch>
          </p:blipFill>
          <p:spPr>
            <a:xfrm>
              <a:off x="2224784" y="2732452"/>
              <a:ext cx="6414673" cy="2696798"/>
            </a:xfrm>
            <a:prstGeom prst="rect">
              <a:avLst/>
            </a:prstGeom>
          </p:spPr>
        </p:pic>
      </p:grpSp>
      <p:sp>
        <p:nvSpPr>
          <p:cNvPr id="4" name="Rectangle 3">
            <a:extLst>
              <a:ext uri="{FF2B5EF4-FFF2-40B4-BE49-F238E27FC236}">
                <a16:creationId xmlns:a16="http://schemas.microsoft.com/office/drawing/2014/main" id="{1B17A5B8-7F7E-4788-ADB0-E85ACF25A732}"/>
              </a:ext>
            </a:extLst>
          </p:cNvPr>
          <p:cNvSpPr/>
          <p:nvPr/>
        </p:nvSpPr>
        <p:spPr>
          <a:xfrm>
            <a:off x="3555563" y="1782147"/>
            <a:ext cx="4458884" cy="195943"/>
          </a:xfrm>
          <a:prstGeom prst="rect">
            <a:avLst/>
          </a:prstGeom>
          <a:solidFill>
            <a:srgbClr val="ED7D31">
              <a:alpha val="3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C5C5803-A241-4A4F-9C52-10B7A34F0218}"/>
              </a:ext>
            </a:extLst>
          </p:cNvPr>
          <p:cNvSpPr/>
          <p:nvPr/>
        </p:nvSpPr>
        <p:spPr>
          <a:xfrm>
            <a:off x="3546246" y="2600068"/>
            <a:ext cx="4458884" cy="195943"/>
          </a:xfrm>
          <a:prstGeom prst="rect">
            <a:avLst/>
          </a:prstGeom>
          <a:solidFill>
            <a:srgbClr val="ED7D31">
              <a:alpha val="3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peech Bubble: Rectangle 12">
            <a:extLst>
              <a:ext uri="{FF2B5EF4-FFF2-40B4-BE49-F238E27FC236}">
                <a16:creationId xmlns:a16="http://schemas.microsoft.com/office/drawing/2014/main" id="{B8336C90-74F5-4E2E-846C-6B1EC6FB3277}"/>
              </a:ext>
            </a:extLst>
          </p:cNvPr>
          <p:cNvSpPr/>
          <p:nvPr/>
        </p:nvSpPr>
        <p:spPr>
          <a:xfrm>
            <a:off x="4668671" y="2083157"/>
            <a:ext cx="3118756" cy="195943"/>
          </a:xfrm>
          <a:prstGeom prst="wedgeRectCallout">
            <a:avLst>
              <a:gd name="adj1" fmla="val -9349"/>
              <a:gd name="adj2" fmla="val -17211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Record count of input datasets</a:t>
            </a:r>
          </a:p>
        </p:txBody>
      </p:sp>
      <p:sp>
        <p:nvSpPr>
          <p:cNvPr id="14" name="Speech Bubble: Rectangle 13">
            <a:extLst>
              <a:ext uri="{FF2B5EF4-FFF2-40B4-BE49-F238E27FC236}">
                <a16:creationId xmlns:a16="http://schemas.microsoft.com/office/drawing/2014/main" id="{6B70950B-84FA-45FD-AAC3-8F372900413D}"/>
              </a:ext>
            </a:extLst>
          </p:cNvPr>
          <p:cNvSpPr/>
          <p:nvPr/>
        </p:nvSpPr>
        <p:spPr>
          <a:xfrm>
            <a:off x="7600950" y="2882972"/>
            <a:ext cx="1207850" cy="535017"/>
          </a:xfrm>
          <a:prstGeom prst="wedgeRectCallout">
            <a:avLst>
              <a:gd name="adj1" fmla="val -65991"/>
              <a:gd name="adj2" fmla="val -8326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Output record count</a:t>
            </a:r>
          </a:p>
        </p:txBody>
      </p:sp>
    </p:spTree>
    <p:custDataLst>
      <p:tags r:id="rId1"/>
    </p:custDataLst>
    <p:extLst>
      <p:ext uri="{BB962C8B-B14F-4D97-AF65-F5344CB8AC3E}">
        <p14:creationId xmlns:p14="http://schemas.microsoft.com/office/powerpoint/2010/main" val="196423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F2127256-B9C7-4A6B-A585-57DEDA23F806}"/>
              </a:ext>
            </a:extLst>
          </p:cNvPr>
          <p:cNvSpPr>
            <a:spLocks noGrp="1"/>
          </p:cNvSpPr>
          <p:nvPr>
            <p:ph type="body" sz="quarter" idx="11"/>
          </p:nvPr>
        </p:nvSpPr>
        <p:spPr/>
        <p:txBody>
          <a:bodyPr vert="horz" lIns="91440" tIns="45720" rIns="91440" bIns="45720" rtlCol="0" anchor="t">
            <a:noAutofit/>
          </a:bodyPr>
          <a:lstStyle/>
          <a:p>
            <a:pPr marL="179705" indent="-179705"/>
            <a:r>
              <a:rPr lang="en-GB">
                <a:ea typeface="+mn-lt"/>
                <a:cs typeface="+mn-lt"/>
              </a:rPr>
              <a:t>Data Preparation: taking the data that you are stuck with and making the best of it </a:t>
            </a:r>
            <a:endParaRPr lang="en-US"/>
          </a:p>
          <a:p>
            <a:pPr marL="179705" indent="-179705"/>
            <a:r>
              <a:rPr lang="en-GB">
                <a:ea typeface="+mn-lt"/>
                <a:cs typeface="+mn-lt"/>
              </a:rPr>
              <a:t>Often takes a large amount of time – even up to 80% of project time!</a:t>
            </a:r>
          </a:p>
          <a:p>
            <a:pPr marL="179705" indent="-179705"/>
            <a:r>
              <a:rPr lang="en-GB">
                <a:ea typeface="+mn-lt"/>
                <a:cs typeface="+mn-lt"/>
              </a:rPr>
              <a:t>Many data operations are performed before producing the final table(s) to be used at the modelling stage. Final table(s) known as “modelling view”</a:t>
            </a:r>
            <a:endParaRPr lang="en-GB"/>
          </a:p>
          <a:p>
            <a:pPr marL="179705" indent="-179705"/>
            <a:r>
              <a:rPr lang="en-GB">
                <a:ea typeface="+mn-lt"/>
                <a:cs typeface="+mn-lt"/>
              </a:rPr>
              <a:t>Creating the modelling view often requires many operations, including:</a:t>
            </a:r>
          </a:p>
          <a:p>
            <a:pPr marL="359410" lvl="1" indent="-179070"/>
            <a:r>
              <a:rPr lang="en-GB">
                <a:ea typeface="+mn-lt"/>
                <a:cs typeface="+mn-lt"/>
              </a:rPr>
              <a:t>Appending</a:t>
            </a:r>
          </a:p>
          <a:p>
            <a:pPr marL="359410" lvl="1" indent="-179070"/>
            <a:r>
              <a:rPr lang="en-GB">
                <a:ea typeface="+mn-lt"/>
                <a:cs typeface="+mn-lt"/>
              </a:rPr>
              <a:t>Aggregation (rollup)</a:t>
            </a:r>
          </a:p>
          <a:p>
            <a:pPr marL="359410" lvl="1" indent="-179070"/>
            <a:r>
              <a:rPr lang="en-GB">
                <a:ea typeface="+mn-lt"/>
                <a:cs typeface="+mn-lt"/>
              </a:rPr>
              <a:t>Deduplicating</a:t>
            </a:r>
          </a:p>
          <a:p>
            <a:pPr marL="359410" lvl="1" indent="-179070"/>
            <a:r>
              <a:rPr lang="en-GB">
                <a:ea typeface="+mn-lt"/>
                <a:cs typeface="+mn-lt"/>
              </a:rPr>
              <a:t>Filtering </a:t>
            </a:r>
            <a:endParaRPr lang="en-GB">
              <a:cs typeface="Arial"/>
            </a:endParaRPr>
          </a:p>
          <a:p>
            <a:pPr marL="359410" lvl="1" indent="-179070"/>
            <a:r>
              <a:rPr lang="en-GB">
                <a:ea typeface="+mn-lt"/>
                <a:cs typeface="+mn-lt"/>
              </a:rPr>
              <a:t>Joining </a:t>
            </a:r>
          </a:p>
          <a:p>
            <a:pPr marL="359410" lvl="1" indent="-179070"/>
            <a:r>
              <a:rPr lang="en-GB">
                <a:latin typeface="Arial"/>
                <a:ea typeface="+mn-lt"/>
                <a:cs typeface="+mn-lt"/>
              </a:rPr>
              <a:t>Creating Transformations</a:t>
            </a:r>
          </a:p>
          <a:p>
            <a:pPr marL="179705" indent="-179705"/>
            <a:r>
              <a:rPr lang="en-GB">
                <a:ea typeface="+mn-lt"/>
                <a:cs typeface="+mn-lt"/>
              </a:rPr>
              <a:t>Model iterations may require further data/variable transformations</a:t>
            </a:r>
          </a:p>
          <a:p>
            <a:pPr marL="179705" indent="-179705"/>
            <a:endParaRPr lang="en-GB">
              <a:cs typeface="Arial"/>
            </a:endParaRPr>
          </a:p>
        </p:txBody>
      </p:sp>
      <p:sp>
        <p:nvSpPr>
          <p:cNvPr id="2" name="Title 1">
            <a:extLst>
              <a:ext uri="{FF2B5EF4-FFF2-40B4-BE49-F238E27FC236}">
                <a16:creationId xmlns:a16="http://schemas.microsoft.com/office/drawing/2014/main" id="{0B9D0A65-DF64-4E02-9BC0-8AC77A5E84A2}"/>
              </a:ext>
            </a:extLst>
          </p:cNvPr>
          <p:cNvSpPr>
            <a:spLocks noGrp="1"/>
          </p:cNvSpPr>
          <p:nvPr>
            <p:ph type="title"/>
          </p:nvPr>
        </p:nvSpPr>
        <p:spPr/>
        <p:txBody>
          <a:bodyPr/>
          <a:lstStyle/>
          <a:p>
            <a:r>
              <a:rPr lang="en-CA"/>
              <a:t>Introduction to Data Preparation </a:t>
            </a:r>
          </a:p>
        </p:txBody>
      </p:sp>
    </p:spTree>
    <p:custDataLst>
      <p:tags r:id="rId1"/>
    </p:custDataLst>
    <p:extLst>
      <p:ext uri="{BB962C8B-B14F-4D97-AF65-F5344CB8AC3E}">
        <p14:creationId xmlns:p14="http://schemas.microsoft.com/office/powerpoint/2010/main" val="153333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D188B5-8F37-41E0-9F00-DD43323C43DF}"/>
              </a:ext>
            </a:extLst>
          </p:cNvPr>
          <p:cNvPicPr>
            <a:picLocks noChangeAspect="1"/>
          </p:cNvPicPr>
          <p:nvPr/>
        </p:nvPicPr>
        <p:blipFill>
          <a:blip r:embed="rId4"/>
          <a:stretch>
            <a:fillRect/>
          </a:stretch>
        </p:blipFill>
        <p:spPr>
          <a:xfrm>
            <a:off x="3976387" y="2427724"/>
            <a:ext cx="4857390" cy="2631800"/>
          </a:xfrm>
          <a:prstGeom prst="rect">
            <a:avLst/>
          </a:prstGeom>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3340359" cy="3445524"/>
          </a:xfrm>
        </p:spPr>
        <p:txBody>
          <a:bodyPr vert="horz" lIns="91440" tIns="45720" rIns="91440" bIns="45720" rtlCol="0" anchor="t">
            <a:noAutofit/>
          </a:bodyPr>
          <a:lstStyle/>
          <a:p>
            <a:pPr marL="179705" indent="-179705"/>
            <a:r>
              <a:rPr lang="en-CA">
                <a:cs typeface="Arial" panose="020B0604020202020204"/>
              </a:rPr>
              <a:t>Tying everything together, we were able to utilize Knowledge Studio to append </a:t>
            </a:r>
            <a:r>
              <a:rPr lang="en-GB">
                <a:ea typeface="+mn-lt"/>
                <a:cs typeface="+mn-lt"/>
              </a:rPr>
              <a:t>customer transactions that are compiled weekly, join them to demographic data, and build an enriched dataset</a:t>
            </a:r>
          </a:p>
          <a:p>
            <a:pPr marL="179705" indent="-179705"/>
            <a:r>
              <a:rPr lang="en-GB">
                <a:ea typeface="+mn-lt"/>
                <a:cs typeface="+mn-lt"/>
              </a:rPr>
              <a:t>Ideally, this dataset will be used for modelling purposes</a:t>
            </a:r>
          </a:p>
          <a:p>
            <a:pPr marL="179705" indent="-179705"/>
            <a:r>
              <a:rPr lang="en-GB">
                <a:ea typeface="+mn-lt"/>
                <a:cs typeface="+mn-lt"/>
              </a:rPr>
              <a:t>The rest of this chapter will focus on other types of data transformations </a:t>
            </a: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Scenario Conclusion</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pic>
        <p:nvPicPr>
          <p:cNvPr id="11" name="Picture 10">
            <a:extLst>
              <a:ext uri="{FF2B5EF4-FFF2-40B4-BE49-F238E27FC236}">
                <a16:creationId xmlns:a16="http://schemas.microsoft.com/office/drawing/2014/main" id="{FF4C497E-9980-4D02-A6B1-7E8A6F2F754D}"/>
              </a:ext>
            </a:extLst>
          </p:cNvPr>
          <p:cNvPicPr>
            <a:picLocks noChangeAspect="1"/>
          </p:cNvPicPr>
          <p:nvPr/>
        </p:nvPicPr>
        <p:blipFill>
          <a:blip r:embed="rId7"/>
          <a:stretch>
            <a:fillRect/>
          </a:stretch>
        </p:blipFill>
        <p:spPr>
          <a:xfrm>
            <a:off x="3888341" y="885385"/>
            <a:ext cx="4659507" cy="1619086"/>
          </a:xfrm>
          <a:prstGeom prst="rect">
            <a:avLst/>
          </a:prstGeom>
        </p:spPr>
      </p:pic>
    </p:spTree>
    <p:custDataLst>
      <p:tags r:id="rId1"/>
    </p:custDataLst>
    <p:extLst>
      <p:ext uri="{BB962C8B-B14F-4D97-AF65-F5344CB8AC3E}">
        <p14:creationId xmlns:p14="http://schemas.microsoft.com/office/powerpoint/2010/main" val="84916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736C30-77D4-4515-9BF6-DA46C4D0B402}"/>
              </a:ext>
            </a:extLst>
          </p:cNvPr>
          <p:cNvPicPr>
            <a:picLocks noChangeAspect="1"/>
          </p:cNvPicPr>
          <p:nvPr/>
        </p:nvPicPr>
        <p:blipFill>
          <a:blip r:embed="rId4"/>
          <a:stretch>
            <a:fillRect/>
          </a:stretch>
        </p:blipFill>
        <p:spPr>
          <a:xfrm>
            <a:off x="3185046" y="1960817"/>
            <a:ext cx="4518926" cy="3048635"/>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Filtering is another data manipulation technique that is often performed to select or remove records satisfying user-defined conditions</a:t>
            </a:r>
          </a:p>
          <a:p>
            <a:pPr marL="179705" indent="-179705"/>
            <a:r>
              <a:rPr lang="en-CA">
                <a:ea typeface="+mn-lt"/>
                <a:cs typeface="Arial" panose="020B0604020202020204"/>
              </a:rPr>
              <a:t>Filter node in Studio will generate a new dataset on the workflow (e.g. it won't change the existing dataset)</a:t>
            </a: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pic>
        <p:nvPicPr>
          <p:cNvPr id="8" name="Picture 7">
            <a:extLst>
              <a:ext uri="{FF2B5EF4-FFF2-40B4-BE49-F238E27FC236}">
                <a16:creationId xmlns:a16="http://schemas.microsoft.com/office/drawing/2014/main" id="{827635D0-E483-48F1-94E1-ECA137F9A407}"/>
              </a:ext>
            </a:extLst>
          </p:cNvPr>
          <p:cNvPicPr>
            <a:picLocks noChangeAspect="1"/>
          </p:cNvPicPr>
          <p:nvPr/>
        </p:nvPicPr>
        <p:blipFill>
          <a:blip r:embed="rId7"/>
          <a:stretch>
            <a:fillRect/>
          </a:stretch>
        </p:blipFill>
        <p:spPr>
          <a:xfrm>
            <a:off x="424112" y="2237034"/>
            <a:ext cx="2727846" cy="922012"/>
          </a:xfrm>
          <a:prstGeom prst="rect">
            <a:avLst/>
          </a:prstGeom>
        </p:spPr>
      </p:pic>
    </p:spTree>
    <p:custDataLst>
      <p:tags r:id="rId1"/>
    </p:custDataLst>
    <p:extLst>
      <p:ext uri="{BB962C8B-B14F-4D97-AF65-F5344CB8AC3E}">
        <p14:creationId xmlns:p14="http://schemas.microsoft.com/office/powerpoint/2010/main" val="300191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736C30-77D4-4515-9BF6-DA46C4D0B402}"/>
              </a:ext>
            </a:extLst>
          </p:cNvPr>
          <p:cNvPicPr>
            <a:picLocks noChangeAspect="1"/>
          </p:cNvPicPr>
          <p:nvPr/>
        </p:nvPicPr>
        <p:blipFill>
          <a:blip r:embed="rId4"/>
          <a:stretch>
            <a:fillRect/>
          </a:stretch>
        </p:blipFill>
        <p:spPr>
          <a:xfrm>
            <a:off x="3736560" y="897505"/>
            <a:ext cx="4518926" cy="3048635"/>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3105895" cy="3445524"/>
          </a:xfrm>
        </p:spPr>
        <p:txBody>
          <a:bodyPr vert="horz" lIns="91440" tIns="45720" rIns="91440" bIns="45720" rtlCol="0" anchor="t">
            <a:noAutofit/>
          </a:bodyPr>
          <a:lstStyle/>
          <a:p>
            <a:pPr marL="179705" indent="-179705"/>
            <a:r>
              <a:rPr lang="en-CA">
                <a:ea typeface="+mn-lt"/>
                <a:cs typeface="Arial" panose="020B0604020202020204"/>
              </a:rPr>
              <a:t>See the source dataset along with number of fields and records</a:t>
            </a:r>
          </a:p>
          <a:p>
            <a:pPr marL="179705" indent="-179705"/>
            <a:r>
              <a:rPr lang="en-CA">
                <a:ea typeface="+mn-lt"/>
                <a:cs typeface="Arial" panose="020B0604020202020204"/>
              </a:rPr>
              <a:t>Set target dataset name </a:t>
            </a:r>
          </a:p>
          <a:p>
            <a:pPr marL="179705" indent="-179705"/>
            <a:r>
              <a:rPr lang="en-CA">
                <a:ea typeface="+mn-lt"/>
                <a:cs typeface="Arial" panose="020B0604020202020204"/>
              </a:rPr>
              <a:t>Specify the filtering conditions to be met from the </a:t>
            </a:r>
            <a:r>
              <a:rPr lang="en-US">
                <a:cs typeface="Arial"/>
              </a:rPr>
              <a:t>Expression Builder</a:t>
            </a:r>
          </a:p>
          <a:p>
            <a:pPr marL="179705" indent="-179705"/>
            <a:r>
              <a:rPr lang="en-US">
                <a:cs typeface="Arial"/>
              </a:rPr>
              <a:t>Users also have the option to edit the conditions manually using the Expression Editor</a:t>
            </a:r>
          </a:p>
          <a:p>
            <a:pPr marL="179705" indent="-179705"/>
            <a:r>
              <a:rPr lang="en-US">
                <a:cs typeface="Arial"/>
              </a:rPr>
              <a:t>Select whether to keep or remove records meeting the conditions from the Record Filtering Mode button</a:t>
            </a:r>
          </a:p>
          <a:p>
            <a:pPr marL="0" indent="0">
              <a:buNone/>
            </a:pPr>
            <a:endParaRPr lang="en-US">
              <a:cs typeface="Arial"/>
            </a:endParaRPr>
          </a:p>
          <a:p>
            <a:pPr marL="179705" indent="-179705"/>
            <a:endParaRPr lang="en-US"/>
          </a:p>
          <a:p>
            <a:pPr marL="179705" indent="-179705"/>
            <a:endParaRPr lang="en-US"/>
          </a:p>
          <a:p>
            <a:pPr marL="179705" indent="-179705"/>
            <a:endParaRPr lang="en-US"/>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sp>
        <p:nvSpPr>
          <p:cNvPr id="12" name="Speech Bubble: Rectangle 11">
            <a:extLst>
              <a:ext uri="{FF2B5EF4-FFF2-40B4-BE49-F238E27FC236}">
                <a16:creationId xmlns:a16="http://schemas.microsoft.com/office/drawing/2014/main" id="{5B1A6CAC-4B79-4B9A-889E-061F900379E1}"/>
              </a:ext>
            </a:extLst>
          </p:cNvPr>
          <p:cNvSpPr/>
          <p:nvPr/>
        </p:nvSpPr>
        <p:spPr>
          <a:xfrm>
            <a:off x="6395263" y="1483567"/>
            <a:ext cx="962795" cy="278010"/>
          </a:xfrm>
          <a:prstGeom prst="wedgeRectCallout">
            <a:avLst>
              <a:gd name="adj1" fmla="val -146838"/>
              <a:gd name="adj2" fmla="val -330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Modify</a:t>
            </a:r>
          </a:p>
        </p:txBody>
      </p:sp>
      <p:sp>
        <p:nvSpPr>
          <p:cNvPr id="15" name="Speech Bubble: Rectangle 14">
            <a:extLst>
              <a:ext uri="{FF2B5EF4-FFF2-40B4-BE49-F238E27FC236}">
                <a16:creationId xmlns:a16="http://schemas.microsoft.com/office/drawing/2014/main" id="{E2380238-5B2B-4F6E-BD94-5C51E82A4517}"/>
              </a:ext>
            </a:extLst>
          </p:cNvPr>
          <p:cNvSpPr/>
          <p:nvPr/>
        </p:nvSpPr>
        <p:spPr>
          <a:xfrm>
            <a:off x="5432468" y="2347638"/>
            <a:ext cx="1434863" cy="633565"/>
          </a:xfrm>
          <a:prstGeom prst="wedgeRectCallout">
            <a:avLst>
              <a:gd name="adj1" fmla="val -117932"/>
              <a:gd name="adj2" fmla="val 1224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Custom Expression Editor</a:t>
            </a:r>
          </a:p>
        </p:txBody>
      </p:sp>
      <p:sp>
        <p:nvSpPr>
          <p:cNvPr id="16" name="Speech Bubble: Rectangle 15">
            <a:extLst>
              <a:ext uri="{FF2B5EF4-FFF2-40B4-BE49-F238E27FC236}">
                <a16:creationId xmlns:a16="http://schemas.microsoft.com/office/drawing/2014/main" id="{D08D91F3-A2D7-49BE-96EB-B41D4551EF78}"/>
              </a:ext>
            </a:extLst>
          </p:cNvPr>
          <p:cNvSpPr/>
          <p:nvPr/>
        </p:nvSpPr>
        <p:spPr>
          <a:xfrm>
            <a:off x="4551946" y="4176694"/>
            <a:ext cx="2315385" cy="802234"/>
          </a:xfrm>
          <a:prstGeom prst="wedgeRectCallout">
            <a:avLst>
              <a:gd name="adj1" fmla="val -33932"/>
              <a:gd name="adj2" fmla="val -11233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Keep or remove records based on filtering criteria specified</a:t>
            </a:r>
          </a:p>
        </p:txBody>
      </p:sp>
    </p:spTree>
    <p:custDataLst>
      <p:tags r:id="rId1"/>
    </p:custDataLst>
    <p:extLst>
      <p:ext uri="{BB962C8B-B14F-4D97-AF65-F5344CB8AC3E}">
        <p14:creationId xmlns:p14="http://schemas.microsoft.com/office/powerpoint/2010/main" val="290034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73C3902-75B9-40E6-BFA7-3119B4923F9A}"/>
              </a:ext>
            </a:extLst>
          </p:cNvPr>
          <p:cNvPicPr>
            <a:picLocks noChangeAspect="1"/>
          </p:cNvPicPr>
          <p:nvPr/>
        </p:nvPicPr>
        <p:blipFill>
          <a:blip r:embed="rId4"/>
          <a:stretch>
            <a:fillRect/>
          </a:stretch>
        </p:blipFill>
        <p:spPr>
          <a:xfrm>
            <a:off x="3591197" y="1019792"/>
            <a:ext cx="4454253" cy="3356496"/>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3004457" cy="3445524"/>
          </a:xfrm>
        </p:spPr>
        <p:txBody>
          <a:bodyPr vert="horz" lIns="91440" tIns="45720" rIns="91440" bIns="45720" rtlCol="0" anchor="t">
            <a:noAutofit/>
          </a:bodyPr>
          <a:lstStyle/>
          <a:p>
            <a:pPr marL="179705" indent="-179705"/>
            <a:r>
              <a:rPr lang="en-US">
                <a:cs typeface="Arial"/>
              </a:rPr>
              <a:t>Expression Builder allows users to specify their filtering conditions </a:t>
            </a:r>
          </a:p>
          <a:p>
            <a:pPr marL="179705" indent="-179705"/>
            <a:r>
              <a:rPr lang="en-US">
                <a:cs typeface="Arial"/>
              </a:rPr>
              <a:t>From the drop-down menu, select the field to filter on</a:t>
            </a:r>
          </a:p>
          <a:p>
            <a:pPr marL="179705" indent="-179705"/>
            <a:r>
              <a:rPr lang="en-US">
                <a:cs typeface="Arial"/>
              </a:rPr>
              <a:t>Different conditions are applicable for different field types</a:t>
            </a:r>
          </a:p>
          <a:p>
            <a:pPr marL="179705" indent="-179705"/>
            <a:r>
              <a:rPr lang="en-US">
                <a:cs typeface="Arial"/>
              </a:rPr>
              <a:t>Once conditions are selected from Expression Builder, the same expression appears in Expression Editor</a:t>
            </a:r>
          </a:p>
          <a:p>
            <a:pPr marL="359410" lvl="1" indent="-179070"/>
            <a:r>
              <a:rPr lang="en-US">
                <a:latin typeface="Arial"/>
                <a:ea typeface="+mn-lt"/>
                <a:cs typeface="Arial" panose="020B0604020202020204"/>
              </a:rPr>
              <a:t>Able to edit the expressions there</a:t>
            </a:r>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CA">
              <a:ea typeface="+mn-lt"/>
              <a:cs typeface="+mn-lt"/>
            </a:endParaRPr>
          </a:p>
          <a:p>
            <a:pPr marL="179705" indent="-179705"/>
            <a:endParaRPr lang="en-GB">
              <a:ea typeface="+mn-lt"/>
              <a:cs typeface="+mn-lt"/>
            </a:endParaRPr>
          </a:p>
          <a:p>
            <a:pPr marL="179705" indent="-179705"/>
            <a:endParaRPr lang="en-GB">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 – Expression builder </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sp>
        <p:nvSpPr>
          <p:cNvPr id="8" name="Speech Bubble: Rectangle 7">
            <a:extLst>
              <a:ext uri="{FF2B5EF4-FFF2-40B4-BE49-F238E27FC236}">
                <a16:creationId xmlns:a16="http://schemas.microsoft.com/office/drawing/2014/main" id="{A2DEAF46-80FB-45B4-AB47-3A97073C8EA7}"/>
              </a:ext>
            </a:extLst>
          </p:cNvPr>
          <p:cNvSpPr/>
          <p:nvPr/>
        </p:nvSpPr>
        <p:spPr>
          <a:xfrm>
            <a:off x="5533053" y="2522644"/>
            <a:ext cx="1922106" cy="446726"/>
          </a:xfrm>
          <a:prstGeom prst="wedgeRectCallout">
            <a:avLst>
              <a:gd name="adj1" fmla="val -61101"/>
              <a:gd name="adj2" fmla="val -9966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Condition: age &gt; 20</a:t>
            </a:r>
          </a:p>
        </p:txBody>
      </p:sp>
    </p:spTree>
    <p:custDataLst>
      <p:tags r:id="rId1"/>
    </p:custDataLst>
    <p:extLst>
      <p:ext uri="{BB962C8B-B14F-4D97-AF65-F5344CB8AC3E}">
        <p14:creationId xmlns:p14="http://schemas.microsoft.com/office/powerpoint/2010/main" val="187910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US"/>
              <a:t>To specify the values for the condition, choose one of the three available options: </a:t>
            </a:r>
            <a:r>
              <a:rPr lang="en-US" i="1"/>
              <a:t>Select</a:t>
            </a:r>
            <a:r>
              <a:rPr lang="en-US"/>
              <a:t>, </a:t>
            </a:r>
            <a:r>
              <a:rPr lang="en-US" i="1"/>
              <a:t>Type, </a:t>
            </a:r>
            <a:r>
              <a:rPr lang="en-US"/>
              <a:t>and </a:t>
            </a:r>
            <a:r>
              <a:rPr lang="en-US" i="1"/>
              <a:t>Field</a:t>
            </a:r>
            <a:endParaRPr lang="en-US" i="1">
              <a:cs typeface="Arial"/>
            </a:endParaRPr>
          </a:p>
          <a:p>
            <a:pPr marL="359410" lvl="1" indent="-179070"/>
            <a:r>
              <a:rPr lang="en-US"/>
              <a:t>Select: choose from the list of all values of the variable</a:t>
            </a:r>
            <a:endParaRPr lang="en-US">
              <a:cs typeface="Arial"/>
            </a:endParaRPr>
          </a:p>
          <a:p>
            <a:pPr marL="359410" lvl="1" indent="-179070"/>
            <a:r>
              <a:rPr lang="en-US"/>
              <a:t>Type: enter a custom value manually</a:t>
            </a:r>
            <a:endParaRPr lang="en-US">
              <a:cs typeface="Arial"/>
            </a:endParaRPr>
          </a:p>
          <a:p>
            <a:pPr marL="359410" lvl="1" indent="-179070"/>
            <a:r>
              <a:rPr lang="en-US"/>
              <a:t>Field: select another field that the selected one should be compared to. If Field is [age], and Values is specified to [capital-gain] then condition to be met is [age]&gt;[capital-gain]</a:t>
            </a:r>
            <a:endParaRPr lang="en-US">
              <a:cs typeface="Arial"/>
            </a:endParaRPr>
          </a:p>
          <a:p>
            <a:pPr marL="179705" indent="-179705"/>
            <a:r>
              <a:rPr lang="en-US" sz="1400"/>
              <a:t>Option to include more conditions from the Operator column based on </a:t>
            </a:r>
            <a:r>
              <a:rPr lang="en-US" sz="1400" b="1"/>
              <a:t>AND</a:t>
            </a:r>
            <a:r>
              <a:rPr lang="en-US" sz="1400"/>
              <a:t> / </a:t>
            </a:r>
            <a:r>
              <a:rPr lang="en-US" sz="1400" b="1"/>
              <a:t>OR </a:t>
            </a:r>
            <a:r>
              <a:rPr lang="en-US" sz="1400"/>
              <a:t>criteria</a:t>
            </a:r>
            <a:endParaRPr lang="en-US" sz="1200">
              <a:cs typeface="Arial" panose="020B0604020202020204"/>
            </a:endParaRPr>
          </a:p>
          <a:p>
            <a:pPr marL="179705" indent="-179705"/>
            <a:endParaRPr lang="en-US"/>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CA0CF1F7-5603-431F-9CDC-82AE2350F8C3}"/>
              </a:ext>
            </a:extLst>
          </p:cNvPr>
          <p:cNvPicPr>
            <a:picLocks noChangeAspect="1"/>
          </p:cNvPicPr>
          <p:nvPr/>
        </p:nvPicPr>
        <p:blipFill>
          <a:blip r:embed="rId6"/>
          <a:stretch>
            <a:fillRect/>
          </a:stretch>
        </p:blipFill>
        <p:spPr>
          <a:xfrm>
            <a:off x="4661704" y="3037066"/>
            <a:ext cx="2565920" cy="2029560"/>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09200970-5B5B-4832-AA54-E5D058C35C23}"/>
              </a:ext>
            </a:extLst>
          </p:cNvPr>
          <p:cNvPicPr>
            <a:picLocks noChangeAspect="1"/>
          </p:cNvPicPr>
          <p:nvPr/>
        </p:nvPicPr>
        <p:blipFill>
          <a:blip r:embed="rId7"/>
          <a:stretch>
            <a:fillRect/>
          </a:stretch>
        </p:blipFill>
        <p:spPr>
          <a:xfrm>
            <a:off x="1319776" y="3041118"/>
            <a:ext cx="2668416" cy="2025508"/>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71434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414AC2-43F6-43FE-8B51-5195BDA44155}"/>
              </a:ext>
            </a:extLst>
          </p:cNvPr>
          <p:cNvPicPr>
            <a:picLocks noChangeAspect="1"/>
          </p:cNvPicPr>
          <p:nvPr/>
        </p:nvPicPr>
        <p:blipFill>
          <a:blip r:embed="rId4"/>
          <a:stretch>
            <a:fillRect/>
          </a:stretch>
        </p:blipFill>
        <p:spPr>
          <a:xfrm>
            <a:off x="3366114" y="963206"/>
            <a:ext cx="4305299" cy="4026459"/>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66619"/>
            <a:ext cx="2836007" cy="3454183"/>
          </a:xfrm>
        </p:spPr>
        <p:txBody>
          <a:bodyPr vert="horz" lIns="91440" tIns="45720" rIns="91440" bIns="45720" rtlCol="0" anchor="t">
            <a:noAutofit/>
          </a:bodyPr>
          <a:lstStyle/>
          <a:p>
            <a:pPr marL="179705" indent="-179705"/>
            <a:r>
              <a:rPr lang="en-US">
                <a:cs typeface="Arial"/>
              </a:rPr>
              <a:t>Range Editor is a special condition which has a pop-up helper </a:t>
            </a:r>
          </a:p>
          <a:p>
            <a:pPr marL="179705" indent="-179705"/>
            <a:r>
              <a:rPr lang="en-US">
                <a:cs typeface="Arial"/>
              </a:rPr>
              <a:t>Helper allows user to define specific ranges in a numeric column, see a histogram on the spot, and apply the filter, or not, to each range individually (via the Filter Out column)</a:t>
            </a:r>
          </a:p>
          <a:p>
            <a:pPr marL="179705" indent="-179705"/>
            <a:endParaRPr lang="en-US">
              <a:cs typeface="Arial"/>
            </a:endParaRPr>
          </a:p>
          <a:p>
            <a:pPr marL="0" indent="0">
              <a:buNone/>
            </a:pPr>
            <a:endParaRPr lang="en-CA">
              <a:ea typeface="+mn-lt"/>
              <a:cs typeface="Arial" panose="020B0604020202020204"/>
            </a:endParaRPr>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 – Range Editor</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sp>
        <p:nvSpPr>
          <p:cNvPr id="9" name="Speech Bubble: Rectangle 8">
            <a:extLst>
              <a:ext uri="{FF2B5EF4-FFF2-40B4-BE49-F238E27FC236}">
                <a16:creationId xmlns:a16="http://schemas.microsoft.com/office/drawing/2014/main" id="{A3E62300-47F3-42FF-8C0D-BE1BCDB0C14D}"/>
              </a:ext>
            </a:extLst>
          </p:cNvPr>
          <p:cNvSpPr/>
          <p:nvPr/>
        </p:nvSpPr>
        <p:spPr>
          <a:xfrm>
            <a:off x="5627222" y="3728890"/>
            <a:ext cx="1399572" cy="472038"/>
          </a:xfrm>
          <a:prstGeom prst="wedgeRectCallout">
            <a:avLst>
              <a:gd name="adj1" fmla="val 15447"/>
              <a:gd name="adj2" fmla="val -21676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Filter Out</a:t>
            </a:r>
          </a:p>
        </p:txBody>
      </p:sp>
      <p:sp>
        <p:nvSpPr>
          <p:cNvPr id="13" name="Speech Bubble: Rectangle 12">
            <a:extLst>
              <a:ext uri="{FF2B5EF4-FFF2-40B4-BE49-F238E27FC236}">
                <a16:creationId xmlns:a16="http://schemas.microsoft.com/office/drawing/2014/main" id="{9C3534B5-46F4-4FE0-ACE7-8A5AC82399F1}"/>
              </a:ext>
            </a:extLst>
          </p:cNvPr>
          <p:cNvSpPr/>
          <p:nvPr/>
        </p:nvSpPr>
        <p:spPr>
          <a:xfrm>
            <a:off x="5104688" y="1427666"/>
            <a:ext cx="1922106" cy="446726"/>
          </a:xfrm>
          <a:prstGeom prst="wedgeRectCallout">
            <a:avLst>
              <a:gd name="adj1" fmla="val -51160"/>
              <a:gd name="adj2" fmla="val 12335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Range Editor Conditioner</a:t>
            </a:r>
          </a:p>
        </p:txBody>
      </p:sp>
    </p:spTree>
    <p:custDataLst>
      <p:tags r:id="rId1"/>
    </p:custDataLst>
    <p:extLst>
      <p:ext uri="{BB962C8B-B14F-4D97-AF65-F5344CB8AC3E}">
        <p14:creationId xmlns:p14="http://schemas.microsoft.com/office/powerpoint/2010/main" val="289898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736C30-77D4-4515-9BF6-DA46C4D0B402}"/>
              </a:ext>
            </a:extLst>
          </p:cNvPr>
          <p:cNvPicPr>
            <a:picLocks noChangeAspect="1"/>
          </p:cNvPicPr>
          <p:nvPr/>
        </p:nvPicPr>
        <p:blipFill>
          <a:blip r:embed="rId4"/>
          <a:stretch>
            <a:fillRect/>
          </a:stretch>
        </p:blipFill>
        <p:spPr>
          <a:xfrm>
            <a:off x="4006550" y="840946"/>
            <a:ext cx="3961792" cy="2672772"/>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3411940" cy="3445524"/>
          </a:xfrm>
        </p:spPr>
        <p:txBody>
          <a:bodyPr vert="horz" lIns="91440" tIns="45720" rIns="91440" bIns="45720" rtlCol="0" anchor="t">
            <a:noAutofit/>
          </a:bodyPr>
          <a:lstStyle/>
          <a:p>
            <a:pPr marL="179705" indent="-179705"/>
            <a:r>
              <a:rPr lang="en-US"/>
              <a:t>Show Data feature allows users to see a preview of the filtered data and see the resulting row count</a:t>
            </a:r>
          </a:p>
          <a:p>
            <a:pPr marL="179705" indent="-179705"/>
            <a:r>
              <a:rPr lang="en-US"/>
              <a:t>Preview Data shows sample rows of the filtered data</a:t>
            </a:r>
            <a:endParaRPr lang="en-US">
              <a:cs typeface="Arial"/>
            </a:endParaRPr>
          </a:p>
          <a:p>
            <a:pPr marL="179705" indent="-179705"/>
            <a:r>
              <a:rPr lang="en-CA">
                <a:ea typeface="+mn-lt"/>
                <a:cs typeface="Arial" panose="020B0604020202020204"/>
              </a:rPr>
              <a:t>Once satisfied with the conditions, click Run and the filtered dataset will appear on the workflow</a:t>
            </a:r>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 – Show data </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8391EA1A-44D6-4051-9855-020B0707E0B3}"/>
              </a:ext>
            </a:extLst>
          </p:cNvPr>
          <p:cNvPicPr>
            <a:picLocks noChangeAspect="1"/>
          </p:cNvPicPr>
          <p:nvPr/>
        </p:nvPicPr>
        <p:blipFill>
          <a:blip r:embed="rId7"/>
          <a:stretch>
            <a:fillRect/>
          </a:stretch>
        </p:blipFill>
        <p:spPr>
          <a:xfrm>
            <a:off x="4006548" y="3578226"/>
            <a:ext cx="3961794" cy="1062410"/>
          </a:xfrm>
          <a:prstGeom prst="rect">
            <a:avLst/>
          </a:prstGeom>
          <a:ln>
            <a:solidFill>
              <a:schemeClr val="tx1">
                <a:lumMod val="50000"/>
                <a:lumOff val="50000"/>
              </a:schemeClr>
            </a:solidFill>
          </a:ln>
        </p:spPr>
      </p:pic>
      <p:sp>
        <p:nvSpPr>
          <p:cNvPr id="13" name="Speech Bubble: Rectangle 12">
            <a:extLst>
              <a:ext uri="{FF2B5EF4-FFF2-40B4-BE49-F238E27FC236}">
                <a16:creationId xmlns:a16="http://schemas.microsoft.com/office/drawing/2014/main" id="{4B078547-0E05-469B-8E7D-86115779B136}"/>
              </a:ext>
            </a:extLst>
          </p:cNvPr>
          <p:cNvSpPr/>
          <p:nvPr/>
        </p:nvSpPr>
        <p:spPr>
          <a:xfrm>
            <a:off x="5104688" y="2474677"/>
            <a:ext cx="1922106" cy="446726"/>
          </a:xfrm>
          <a:prstGeom prst="wedgeRectCallout">
            <a:avLst>
              <a:gd name="adj1" fmla="val 74872"/>
              <a:gd name="adj2" fmla="val 8363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See filtered data</a:t>
            </a:r>
          </a:p>
        </p:txBody>
      </p:sp>
      <p:sp>
        <p:nvSpPr>
          <p:cNvPr id="14" name="Speech Bubble: Rectangle 13">
            <a:extLst>
              <a:ext uri="{FF2B5EF4-FFF2-40B4-BE49-F238E27FC236}">
                <a16:creationId xmlns:a16="http://schemas.microsoft.com/office/drawing/2014/main" id="{7582C0F1-09B8-4CF5-99BA-1A9866FC902F}"/>
              </a:ext>
            </a:extLst>
          </p:cNvPr>
          <p:cNvSpPr/>
          <p:nvPr/>
        </p:nvSpPr>
        <p:spPr>
          <a:xfrm>
            <a:off x="1595235" y="3522190"/>
            <a:ext cx="1922106" cy="654504"/>
          </a:xfrm>
          <a:prstGeom prst="wedgeRectCallout">
            <a:avLst>
              <a:gd name="adj1" fmla="val 70115"/>
              <a:gd name="adj2" fmla="val 1657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Preview sample data after clicking Refresh</a:t>
            </a:r>
          </a:p>
        </p:txBody>
      </p:sp>
      <p:sp>
        <p:nvSpPr>
          <p:cNvPr id="11" name="Speech Bubble: Rectangle 10">
            <a:extLst>
              <a:ext uri="{FF2B5EF4-FFF2-40B4-BE49-F238E27FC236}">
                <a16:creationId xmlns:a16="http://schemas.microsoft.com/office/drawing/2014/main" id="{7AA097C2-242E-4940-B77F-0FFC52B3D545}"/>
              </a:ext>
            </a:extLst>
          </p:cNvPr>
          <p:cNvSpPr/>
          <p:nvPr/>
        </p:nvSpPr>
        <p:spPr>
          <a:xfrm>
            <a:off x="7562225" y="3885785"/>
            <a:ext cx="1217940" cy="535017"/>
          </a:xfrm>
          <a:prstGeom prst="wedgeRectCallout">
            <a:avLst>
              <a:gd name="adj1" fmla="val -33976"/>
              <a:gd name="adj2" fmla="val -7868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Refresh</a:t>
            </a:r>
          </a:p>
        </p:txBody>
      </p:sp>
    </p:spTree>
    <p:custDataLst>
      <p:tags r:id="rId1"/>
    </p:custDataLst>
    <p:extLst>
      <p:ext uri="{BB962C8B-B14F-4D97-AF65-F5344CB8AC3E}">
        <p14:creationId xmlns:p14="http://schemas.microsoft.com/office/powerpoint/2010/main" val="173397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Pivot is another data manipulation technique to create a pivot table out of the original data</a:t>
            </a:r>
          </a:p>
          <a:p>
            <a:pPr marL="179705" indent="-179705"/>
            <a:r>
              <a:rPr lang="en-CA">
                <a:ea typeface="+mn-lt"/>
                <a:cs typeface="Arial" panose="020B0604020202020204"/>
              </a:rPr>
              <a:t>This node will generate a new dataset on the workflow (it won't change the existing dataset)</a:t>
            </a: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Pivot Table</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6" name="Picture 5">
            <a:extLst>
              <a:ext uri="{FF2B5EF4-FFF2-40B4-BE49-F238E27FC236}">
                <a16:creationId xmlns:a16="http://schemas.microsoft.com/office/drawing/2014/main" id="{BDC8B745-5C69-46C1-A877-1B5030AAB017}"/>
              </a:ext>
            </a:extLst>
          </p:cNvPr>
          <p:cNvPicPr>
            <a:picLocks noChangeAspect="1"/>
          </p:cNvPicPr>
          <p:nvPr/>
        </p:nvPicPr>
        <p:blipFill>
          <a:blip r:embed="rId6"/>
          <a:stretch>
            <a:fillRect/>
          </a:stretch>
        </p:blipFill>
        <p:spPr>
          <a:xfrm>
            <a:off x="457200" y="2193141"/>
            <a:ext cx="2385267" cy="1135478"/>
          </a:xfrm>
          <a:prstGeom prst="rect">
            <a:avLst/>
          </a:prstGeom>
        </p:spPr>
      </p:pic>
      <p:pic>
        <p:nvPicPr>
          <p:cNvPr id="7" name="Picture 6">
            <a:extLst>
              <a:ext uri="{FF2B5EF4-FFF2-40B4-BE49-F238E27FC236}">
                <a16:creationId xmlns:a16="http://schemas.microsoft.com/office/drawing/2014/main" id="{80BAC893-D454-4B52-9A7A-36772422CAA5}"/>
              </a:ext>
            </a:extLst>
          </p:cNvPr>
          <p:cNvPicPr>
            <a:picLocks noChangeAspect="1"/>
          </p:cNvPicPr>
          <p:nvPr/>
        </p:nvPicPr>
        <p:blipFill>
          <a:blip r:embed="rId7"/>
          <a:stretch>
            <a:fillRect/>
          </a:stretch>
        </p:blipFill>
        <p:spPr>
          <a:xfrm>
            <a:off x="3684659" y="1943215"/>
            <a:ext cx="2985224" cy="3029486"/>
          </a:xfrm>
          <a:prstGeom prst="rect">
            <a:avLst/>
          </a:prstGeom>
        </p:spPr>
      </p:pic>
      <p:sp>
        <p:nvSpPr>
          <p:cNvPr id="11" name="Speech Bubble: Rectangle 10">
            <a:extLst>
              <a:ext uri="{FF2B5EF4-FFF2-40B4-BE49-F238E27FC236}">
                <a16:creationId xmlns:a16="http://schemas.microsoft.com/office/drawing/2014/main" id="{1EAACAAC-FE4C-474D-BB69-0E0C29202954}"/>
              </a:ext>
            </a:extLst>
          </p:cNvPr>
          <p:cNvSpPr/>
          <p:nvPr/>
        </p:nvSpPr>
        <p:spPr>
          <a:xfrm>
            <a:off x="6069926" y="2420030"/>
            <a:ext cx="962795" cy="278010"/>
          </a:xfrm>
          <a:prstGeom prst="wedgeRectCallout">
            <a:avLst>
              <a:gd name="adj1" fmla="val -146838"/>
              <a:gd name="adj2" fmla="val -330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Modify</a:t>
            </a:r>
          </a:p>
        </p:txBody>
      </p:sp>
    </p:spTree>
    <p:custDataLst>
      <p:tags r:id="rId1"/>
    </p:custDataLst>
    <p:extLst>
      <p:ext uri="{BB962C8B-B14F-4D97-AF65-F5344CB8AC3E}">
        <p14:creationId xmlns:p14="http://schemas.microsoft.com/office/powerpoint/2010/main" val="155527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199" y="975277"/>
            <a:ext cx="4289613" cy="3939623"/>
          </a:xfrm>
        </p:spPr>
        <p:txBody>
          <a:bodyPr vert="horz" lIns="91440" tIns="45720" rIns="91440" bIns="45720" rtlCol="0" anchor="t">
            <a:noAutofit/>
          </a:bodyPr>
          <a:lstStyle/>
          <a:p>
            <a:pPr marL="179705" indent="-179705"/>
            <a:r>
              <a:rPr lang="en-CA">
                <a:ea typeface="+mn-lt"/>
                <a:cs typeface="Arial" panose="020B0604020202020204"/>
              </a:rPr>
              <a:t>Select the pivot role for the variables of interest:</a:t>
            </a:r>
          </a:p>
          <a:p>
            <a:pPr marL="351155" lvl="1" indent="-179705"/>
            <a:r>
              <a:rPr lang="en-CA">
                <a:ea typeface="+mn-lt"/>
                <a:cs typeface="Arial" panose="020B0604020202020204"/>
              </a:rPr>
              <a:t>Pivot: this will be the pivot variable which will be the columns of the generated output table</a:t>
            </a:r>
          </a:p>
          <a:p>
            <a:pPr marL="351155" lvl="1" indent="-179705"/>
            <a:r>
              <a:rPr lang="en-CA">
                <a:latin typeface="Arial"/>
                <a:ea typeface="+mn-lt"/>
                <a:cs typeface="Arial" panose="020B0604020202020204"/>
              </a:rPr>
              <a:t>Group (Key): this will be the grouping variable which will be the rows of the generated output table</a:t>
            </a:r>
          </a:p>
          <a:p>
            <a:pPr marL="351155" lvl="1" indent="-179705"/>
            <a:r>
              <a:rPr lang="en-CA">
                <a:latin typeface="Arial"/>
                <a:ea typeface="+mn-lt"/>
                <a:cs typeface="Arial" panose="020B0604020202020204"/>
              </a:rPr>
              <a:t>Selected (Value): </a:t>
            </a:r>
            <a:r>
              <a:rPr lang="en-US">
                <a:latin typeface="Arial"/>
                <a:ea typeface="+mn-lt"/>
                <a:cs typeface="Arial" panose="020B0604020202020204"/>
              </a:rPr>
              <a:t>the aggregation will be done on this variable for the combination of Pivot and Group variables. The user must specify what type of aggregation function to be applied to this variable. Options for aggregation: average, count, min, max, median, mode, std, …,etc.</a:t>
            </a:r>
            <a:endParaRPr lang="en-US">
              <a:latin typeface="Arial"/>
              <a:cs typeface="Arial"/>
            </a:endParaRPr>
          </a:p>
          <a:p>
            <a:pPr marL="179705" indent="-179705"/>
            <a:r>
              <a:rPr lang="en-CA">
                <a:ea typeface="+mn-lt"/>
                <a:cs typeface="Arial" panose="020B0604020202020204"/>
              </a:rPr>
              <a:t>Users need to select at least one variable for each role (multiple variables can be selected for each role)</a:t>
            </a:r>
          </a:p>
          <a:p>
            <a:pPr marL="179705" indent="-179705"/>
            <a:endParaRPr lang="en-US"/>
          </a:p>
          <a:p>
            <a:pPr marL="179705" indent="-179705"/>
            <a:endParaRPr lang="en-US"/>
          </a:p>
          <a:p>
            <a:pPr marL="179705" indent="-179705"/>
            <a:endParaRPr lang="en-US"/>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Pivot Table</a:t>
            </a:r>
          </a:p>
        </p:txBody>
      </p:sp>
      <p:pic>
        <p:nvPicPr>
          <p:cNvPr id="4" name="Picture 3">
            <a:extLst>
              <a:ext uri="{FF2B5EF4-FFF2-40B4-BE49-F238E27FC236}">
                <a16:creationId xmlns:a16="http://schemas.microsoft.com/office/drawing/2014/main" id="{0D09A312-6A1A-4081-B757-969E0DB4006C}"/>
              </a:ext>
            </a:extLst>
          </p:cNvPr>
          <p:cNvPicPr>
            <a:picLocks noChangeAspect="1"/>
          </p:cNvPicPr>
          <p:nvPr/>
        </p:nvPicPr>
        <p:blipFill>
          <a:blip r:embed="rId4"/>
          <a:stretch>
            <a:fillRect/>
          </a:stretch>
        </p:blipFill>
        <p:spPr>
          <a:xfrm>
            <a:off x="5143421" y="975277"/>
            <a:ext cx="3543380" cy="3554847"/>
          </a:xfrm>
          <a:prstGeom prst="rect">
            <a:avLst/>
          </a:prstGeom>
        </p:spPr>
      </p:pic>
    </p:spTree>
    <p:custDataLst>
      <p:tags r:id="rId1"/>
    </p:custDataLst>
    <p:extLst>
      <p:ext uri="{BB962C8B-B14F-4D97-AF65-F5344CB8AC3E}">
        <p14:creationId xmlns:p14="http://schemas.microsoft.com/office/powerpoint/2010/main" val="168786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13193"/>
            <a:ext cx="8201025" cy="415649"/>
          </a:xfrm>
        </p:spPr>
        <p:txBody>
          <a:bodyPr vert="horz" lIns="91440" tIns="45720" rIns="91440" bIns="45720" rtlCol="0" anchor="t">
            <a:noAutofit/>
          </a:bodyPr>
          <a:lstStyle/>
          <a:p>
            <a:pPr marL="179705" indent="-179705"/>
            <a:r>
              <a:rPr lang="en-CA">
                <a:cs typeface="Arial" panose="020B0604020202020204"/>
              </a:rPr>
              <a:t>Example: Average age for combination of Response and Sex variables in Census data</a:t>
            </a: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Pivot Table</a:t>
            </a:r>
          </a:p>
        </p:txBody>
      </p:sp>
      <p:pic>
        <p:nvPicPr>
          <p:cNvPr id="6" name="Picture 5">
            <a:extLst>
              <a:ext uri="{FF2B5EF4-FFF2-40B4-BE49-F238E27FC236}">
                <a16:creationId xmlns:a16="http://schemas.microsoft.com/office/drawing/2014/main" id="{BDC8B745-5C69-46C1-A877-1B5030AAB017}"/>
              </a:ext>
            </a:extLst>
          </p:cNvPr>
          <p:cNvPicPr>
            <a:picLocks noChangeAspect="1"/>
          </p:cNvPicPr>
          <p:nvPr/>
        </p:nvPicPr>
        <p:blipFill>
          <a:blip r:embed="rId4"/>
          <a:stretch>
            <a:fillRect/>
          </a:stretch>
        </p:blipFill>
        <p:spPr>
          <a:xfrm>
            <a:off x="1218920" y="1347943"/>
            <a:ext cx="1324535" cy="630529"/>
          </a:xfrm>
          <a:prstGeom prst="rect">
            <a:avLst/>
          </a:prstGeom>
        </p:spPr>
      </p:pic>
      <p:pic>
        <p:nvPicPr>
          <p:cNvPr id="4" name="Picture 3">
            <a:extLst>
              <a:ext uri="{FF2B5EF4-FFF2-40B4-BE49-F238E27FC236}">
                <a16:creationId xmlns:a16="http://schemas.microsoft.com/office/drawing/2014/main" id="{2085193E-04D8-4A3C-85AF-152D83A47065}"/>
              </a:ext>
            </a:extLst>
          </p:cNvPr>
          <p:cNvPicPr>
            <a:picLocks noChangeAspect="1"/>
          </p:cNvPicPr>
          <p:nvPr/>
        </p:nvPicPr>
        <p:blipFill>
          <a:blip r:embed="rId5"/>
          <a:stretch>
            <a:fillRect/>
          </a:stretch>
        </p:blipFill>
        <p:spPr>
          <a:xfrm>
            <a:off x="457200" y="1978472"/>
            <a:ext cx="2783595" cy="2824867"/>
          </a:xfrm>
          <a:prstGeom prst="rect">
            <a:avLst/>
          </a:prstGeom>
        </p:spPr>
      </p:pic>
      <p:pic>
        <p:nvPicPr>
          <p:cNvPr id="8" name="Picture 7">
            <a:extLst>
              <a:ext uri="{FF2B5EF4-FFF2-40B4-BE49-F238E27FC236}">
                <a16:creationId xmlns:a16="http://schemas.microsoft.com/office/drawing/2014/main" id="{A5C5F527-D5E8-4797-AC62-366BD5E27F4F}"/>
              </a:ext>
            </a:extLst>
          </p:cNvPr>
          <p:cNvPicPr>
            <a:picLocks noChangeAspect="1"/>
          </p:cNvPicPr>
          <p:nvPr/>
        </p:nvPicPr>
        <p:blipFill>
          <a:blip r:embed="rId6"/>
          <a:stretch>
            <a:fillRect/>
          </a:stretch>
        </p:blipFill>
        <p:spPr>
          <a:xfrm>
            <a:off x="5844974" y="1325057"/>
            <a:ext cx="1904362" cy="653415"/>
          </a:xfrm>
          <a:prstGeom prst="rect">
            <a:avLst/>
          </a:prstGeom>
        </p:spPr>
      </p:pic>
      <p:pic>
        <p:nvPicPr>
          <p:cNvPr id="9" name="Picture 8">
            <a:extLst>
              <a:ext uri="{FF2B5EF4-FFF2-40B4-BE49-F238E27FC236}">
                <a16:creationId xmlns:a16="http://schemas.microsoft.com/office/drawing/2014/main" id="{24F1E13E-D37A-4308-B831-B312730EBA1C}"/>
              </a:ext>
            </a:extLst>
          </p:cNvPr>
          <p:cNvPicPr>
            <a:picLocks noChangeAspect="1"/>
          </p:cNvPicPr>
          <p:nvPr/>
        </p:nvPicPr>
        <p:blipFill>
          <a:blip r:embed="rId7"/>
          <a:stretch>
            <a:fillRect/>
          </a:stretch>
        </p:blipFill>
        <p:spPr>
          <a:xfrm>
            <a:off x="5053630" y="2676590"/>
            <a:ext cx="3808180" cy="826420"/>
          </a:xfrm>
          <a:prstGeom prst="rect">
            <a:avLst/>
          </a:prstGeom>
        </p:spPr>
      </p:pic>
      <p:sp>
        <p:nvSpPr>
          <p:cNvPr id="12" name="Arrow: Right 11">
            <a:extLst>
              <a:ext uri="{FF2B5EF4-FFF2-40B4-BE49-F238E27FC236}">
                <a16:creationId xmlns:a16="http://schemas.microsoft.com/office/drawing/2014/main" id="{C554841E-3CA8-4B8F-942B-5AF99F2056E1}"/>
              </a:ext>
            </a:extLst>
          </p:cNvPr>
          <p:cNvSpPr/>
          <p:nvPr/>
        </p:nvSpPr>
        <p:spPr>
          <a:xfrm>
            <a:off x="3636660" y="2868843"/>
            <a:ext cx="991181" cy="355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081B077C-F64F-4ED0-ADB1-87AA31DF6F9D}"/>
              </a:ext>
            </a:extLst>
          </p:cNvPr>
          <p:cNvSpPr txBox="1"/>
          <p:nvPr/>
        </p:nvSpPr>
        <p:spPr>
          <a:xfrm>
            <a:off x="3594780" y="2474259"/>
            <a:ext cx="991181" cy="295836"/>
          </a:xfrm>
          <a:prstGeom prst="rect">
            <a:avLst/>
          </a:prstGeom>
        </p:spPr>
        <p:txBody>
          <a:bodyPr vert="horz" wrap="square" lIns="91440" tIns="45720" rIns="91440" bIns="45720" rtlCol="0" anchor="ctr">
            <a:noAutofit/>
          </a:bodyPr>
          <a:lstStyle/>
          <a:p>
            <a:pPr algn="l"/>
            <a:r>
              <a:rPr lang="en-US" sz="1100" b="0">
                <a:solidFill>
                  <a:schemeClr val="bg2"/>
                </a:solidFill>
              </a:rPr>
              <a:t>Output Table</a:t>
            </a:r>
            <a:endParaRPr lang="en-CA" sz="1100" b="0">
              <a:solidFill>
                <a:schemeClr val="bg2"/>
              </a:solidFill>
            </a:endParaRPr>
          </a:p>
        </p:txBody>
      </p:sp>
      <p:sp>
        <p:nvSpPr>
          <p:cNvPr id="14" name="Rectangle 13">
            <a:extLst>
              <a:ext uri="{FF2B5EF4-FFF2-40B4-BE49-F238E27FC236}">
                <a16:creationId xmlns:a16="http://schemas.microsoft.com/office/drawing/2014/main" id="{42E5A68D-546D-44D1-872A-B93A00943673}"/>
              </a:ext>
            </a:extLst>
          </p:cNvPr>
          <p:cNvSpPr/>
          <p:nvPr/>
        </p:nvSpPr>
        <p:spPr>
          <a:xfrm>
            <a:off x="541270" y="3745006"/>
            <a:ext cx="1932988" cy="121023"/>
          </a:xfrm>
          <a:prstGeom prst="rect">
            <a:avLst/>
          </a:prstGeom>
          <a:solidFill>
            <a:srgbClr val="2CCCD3">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584EC628-37BE-4074-8BF5-2DB04D3B0A6E}"/>
              </a:ext>
            </a:extLst>
          </p:cNvPr>
          <p:cNvSpPr/>
          <p:nvPr/>
        </p:nvSpPr>
        <p:spPr>
          <a:xfrm>
            <a:off x="539246" y="3978088"/>
            <a:ext cx="1932988" cy="121023"/>
          </a:xfrm>
          <a:prstGeom prst="rect">
            <a:avLst/>
          </a:prstGeom>
          <a:solidFill>
            <a:srgbClr val="2CCCD3">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97917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pic>
        <p:nvPicPr>
          <p:cNvPr id="3" name="Picture 2">
            <a:extLst>
              <a:ext uri="{FF2B5EF4-FFF2-40B4-BE49-F238E27FC236}">
                <a16:creationId xmlns:a16="http://schemas.microsoft.com/office/drawing/2014/main" id="{E1F02D1A-0A56-4DB3-AB22-89599CD6A113}"/>
              </a:ext>
            </a:extLst>
          </p:cNvPr>
          <p:cNvPicPr>
            <a:picLocks noChangeAspect="1"/>
          </p:cNvPicPr>
          <p:nvPr/>
        </p:nvPicPr>
        <p:blipFill>
          <a:blip r:embed="rId4"/>
          <a:stretch>
            <a:fillRect/>
          </a:stretch>
        </p:blipFill>
        <p:spPr>
          <a:xfrm>
            <a:off x="5987847" y="705294"/>
            <a:ext cx="2246009" cy="3732912"/>
          </a:xfrm>
          <a:prstGeom prst="rect">
            <a:avLst/>
          </a:prstGeom>
          <a:ln>
            <a:solidFill>
              <a:schemeClr val="tx1">
                <a:lumMod val="50000"/>
                <a:lumOff val="50000"/>
              </a:schemeClr>
            </a:solidFill>
          </a:ln>
        </p:spPr>
      </p:pic>
      <p:sp>
        <p:nvSpPr>
          <p:cNvPr id="6" name="Text Placeholder 5">
            <a:extLst>
              <a:ext uri="{FF2B5EF4-FFF2-40B4-BE49-F238E27FC236}">
                <a16:creationId xmlns:a16="http://schemas.microsoft.com/office/drawing/2014/main" id="{EE15F322-3A0D-4C95-8C4A-FFC35EA9BF62}"/>
              </a:ext>
            </a:extLst>
          </p:cNvPr>
          <p:cNvSpPr>
            <a:spLocks noGrp="1"/>
          </p:cNvSpPr>
          <p:nvPr>
            <p:ph type="body" sz="quarter" idx="11"/>
          </p:nvPr>
        </p:nvSpPr>
        <p:spPr/>
        <p:txBody>
          <a:bodyPr vert="horz" lIns="91440" tIns="45720" rIns="91440" bIns="45720" rtlCol="0" anchor="t">
            <a:noAutofit/>
          </a:bodyPr>
          <a:lstStyle/>
          <a:p>
            <a:pPr marL="179705" indent="-179705">
              <a:spcAft>
                <a:spcPts val="600"/>
              </a:spcAft>
            </a:pPr>
            <a:r>
              <a:rPr lang="en-GB">
                <a:ea typeface="+mn-lt"/>
                <a:cs typeface="+mn-lt"/>
              </a:rPr>
              <a:t>In this chapter we will focus on the following nodes:</a:t>
            </a:r>
            <a:endParaRPr lang="en-US">
              <a:ea typeface="+mn-lt"/>
              <a:cs typeface="+mn-lt"/>
            </a:endParaRPr>
          </a:p>
          <a:p>
            <a:pPr marL="359410" lvl="1" indent="-179070">
              <a:spcAft>
                <a:spcPts val="600"/>
              </a:spcAft>
            </a:pPr>
            <a:r>
              <a:rPr lang="en-GB">
                <a:latin typeface="Arial"/>
                <a:ea typeface="+mn-lt"/>
                <a:cs typeface="+mn-lt"/>
              </a:rPr>
              <a:t>Aggregate</a:t>
            </a:r>
          </a:p>
          <a:p>
            <a:pPr marL="359410" lvl="1" indent="-179070">
              <a:spcAft>
                <a:spcPts val="600"/>
              </a:spcAft>
            </a:pPr>
            <a:r>
              <a:rPr lang="en-GB">
                <a:latin typeface="Arial"/>
                <a:ea typeface="+mn-lt"/>
                <a:cs typeface="+mn-lt"/>
              </a:rPr>
              <a:t>Append</a:t>
            </a:r>
          </a:p>
          <a:p>
            <a:pPr marL="359410" lvl="1" indent="-179070">
              <a:spcAft>
                <a:spcPts val="600"/>
              </a:spcAft>
            </a:pPr>
            <a:r>
              <a:rPr lang="en-GB">
                <a:latin typeface="Arial"/>
                <a:ea typeface="+mn-lt"/>
                <a:cs typeface="+mn-lt"/>
              </a:rPr>
              <a:t>Deduplicate</a:t>
            </a:r>
          </a:p>
          <a:p>
            <a:pPr marL="359410" lvl="1" indent="-179070">
              <a:spcAft>
                <a:spcPts val="600"/>
              </a:spcAft>
            </a:pPr>
            <a:r>
              <a:rPr lang="en-GB">
                <a:latin typeface="Arial"/>
                <a:ea typeface="+mn-lt"/>
                <a:cs typeface="+mn-lt"/>
              </a:rPr>
              <a:t>Filter </a:t>
            </a:r>
            <a:endParaRPr lang="en-GB">
              <a:latin typeface="Arial"/>
              <a:cs typeface="Arial" panose="020B0604020202020204"/>
            </a:endParaRPr>
          </a:p>
          <a:p>
            <a:pPr marL="359410" lvl="1" indent="-179070">
              <a:spcAft>
                <a:spcPts val="600"/>
              </a:spcAft>
            </a:pPr>
            <a:r>
              <a:rPr lang="en-GB">
                <a:latin typeface="Arial"/>
                <a:ea typeface="+mn-lt"/>
                <a:cs typeface="+mn-lt"/>
              </a:rPr>
              <a:t>Filtering Join </a:t>
            </a:r>
            <a:endParaRPr lang="en-GB">
              <a:latin typeface="Arial"/>
              <a:cs typeface="Arial" panose="020B0604020202020204"/>
            </a:endParaRPr>
          </a:p>
          <a:p>
            <a:pPr marL="359410" lvl="1" indent="-179070">
              <a:spcAft>
                <a:spcPts val="600"/>
              </a:spcAft>
            </a:pPr>
            <a:r>
              <a:rPr lang="en-GB">
                <a:latin typeface="Arial"/>
                <a:ea typeface="+mn-lt"/>
                <a:cs typeface="+mn-lt"/>
              </a:rPr>
              <a:t>Join</a:t>
            </a:r>
          </a:p>
          <a:p>
            <a:pPr marL="359410" lvl="1" indent="-179070">
              <a:spcAft>
                <a:spcPts val="600"/>
              </a:spcAft>
            </a:pPr>
            <a:r>
              <a:rPr lang="en-GB">
                <a:latin typeface="Arial"/>
                <a:ea typeface="+mn-lt"/>
                <a:cs typeface="+mn-lt"/>
              </a:rPr>
              <a:t>Sort, Rank, Lag</a:t>
            </a:r>
          </a:p>
          <a:p>
            <a:pPr marL="359410" lvl="1" indent="-179070">
              <a:spcAft>
                <a:spcPts val="600"/>
              </a:spcAft>
            </a:pPr>
            <a:r>
              <a:rPr lang="en-GB">
                <a:latin typeface="Arial"/>
                <a:ea typeface="+mn-lt"/>
                <a:cs typeface="+mn-lt"/>
              </a:rPr>
              <a:t>Variable Transformations</a:t>
            </a:r>
            <a:endParaRPr lang="en-GB">
              <a:ea typeface="+mn-lt"/>
              <a:cs typeface="+mn-lt"/>
            </a:endParaRPr>
          </a:p>
          <a:p>
            <a:pPr marL="588010" lvl="2">
              <a:spcAft>
                <a:spcPts val="600"/>
              </a:spcAft>
            </a:pPr>
            <a:r>
              <a:rPr lang="en-GB">
                <a:latin typeface="Arial"/>
                <a:cs typeface="Arial" panose="020B0604020202020204"/>
              </a:rPr>
              <a:t>Binning</a:t>
            </a:r>
            <a:endParaRPr lang="en-GB">
              <a:latin typeface="Arial" panose="020B0604020202020204" pitchFamily="34" charset="0"/>
              <a:cs typeface="Arial" panose="020B0604020202020204"/>
            </a:endParaRPr>
          </a:p>
          <a:p>
            <a:pPr marL="588010" lvl="2">
              <a:spcAft>
                <a:spcPts val="600"/>
              </a:spcAft>
            </a:pPr>
            <a:r>
              <a:rPr lang="en-GB">
                <a:cs typeface="Arial"/>
              </a:rPr>
              <a:t>Substitute Missing Values</a:t>
            </a:r>
            <a:endParaRPr lang="en-GB"/>
          </a:p>
          <a:p>
            <a:pPr marL="588010" lvl="2">
              <a:spcAft>
                <a:spcPts val="600"/>
              </a:spcAft>
            </a:pPr>
            <a:r>
              <a:rPr lang="en-GB">
                <a:cs typeface="Arial"/>
              </a:rPr>
              <a:t>Transform multiple fields</a:t>
            </a:r>
            <a:endParaRPr lang="en-GB"/>
          </a:p>
          <a:p>
            <a:pPr marL="588010" lvl="2">
              <a:spcAft>
                <a:spcPts val="600"/>
              </a:spcAft>
            </a:pPr>
            <a:r>
              <a:rPr lang="en-GB">
                <a:cs typeface="Arial"/>
              </a:rPr>
              <a:t>Weight</a:t>
            </a:r>
            <a:endParaRPr lang="en-GB"/>
          </a:p>
          <a:p>
            <a:pPr marL="179705" indent="-179705">
              <a:spcBef>
                <a:spcPts val="750"/>
              </a:spcBef>
            </a:pPr>
            <a:endParaRPr lang="en-GB"/>
          </a:p>
          <a:p>
            <a:pPr marL="0" indent="0">
              <a:buNone/>
            </a:pPr>
            <a:endParaRPr lang="en-CA"/>
          </a:p>
        </p:txBody>
      </p:sp>
      <p:sp>
        <p:nvSpPr>
          <p:cNvPr id="2" name="Title 1">
            <a:extLst>
              <a:ext uri="{FF2B5EF4-FFF2-40B4-BE49-F238E27FC236}">
                <a16:creationId xmlns:a16="http://schemas.microsoft.com/office/drawing/2014/main" id="{4A732F00-4661-4A15-AAC7-5DD8864AB7C2}"/>
              </a:ext>
            </a:extLst>
          </p:cNvPr>
          <p:cNvSpPr>
            <a:spLocks noGrp="1"/>
          </p:cNvSpPr>
          <p:nvPr>
            <p:ph type="title"/>
          </p:nvPr>
        </p:nvSpPr>
        <p:spPr/>
        <p:txBody>
          <a:bodyPr/>
          <a:lstStyle/>
          <a:p>
            <a:r>
              <a:rPr lang="en-CA"/>
              <a:t>The Manipulate Palette</a:t>
            </a:r>
          </a:p>
        </p:txBody>
      </p:sp>
    </p:spTree>
    <p:custDataLst>
      <p:tags r:id="rId1"/>
    </p:custDataLst>
    <p:extLst>
      <p:ext uri="{BB962C8B-B14F-4D97-AF65-F5344CB8AC3E}">
        <p14:creationId xmlns:p14="http://schemas.microsoft.com/office/powerpoint/2010/main" val="424082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The filtering join node allows users to filter a dataset based on how it matches up with a different dataset</a:t>
            </a:r>
            <a:endParaRPr lang="en-US"/>
          </a:p>
          <a:p>
            <a:pPr marL="351155" lvl="1" indent="-179705"/>
            <a:r>
              <a:rPr lang="en-CA">
                <a:latin typeface="Arial"/>
                <a:cs typeface="Arial" panose="020B0604020202020204"/>
              </a:rPr>
              <a:t>A key field is needed, and records can be kept or filtered out based on whether they match or do not match the inputs in the second dataset</a:t>
            </a:r>
            <a:endParaRPr lang="en-CA">
              <a:latin typeface="Arial"/>
            </a:endParaRPr>
          </a:p>
          <a:p>
            <a:pPr marL="179705" indent="-179705"/>
            <a:r>
              <a:rPr lang="en-CA">
                <a:cs typeface="Arial" panose="020B0604020202020204"/>
              </a:rPr>
              <a:t>There are two types of filtering joins: </a:t>
            </a:r>
          </a:p>
          <a:p>
            <a:pPr marL="351155" lvl="1" indent="-179705"/>
            <a:r>
              <a:rPr lang="en-CA">
                <a:latin typeface="Arial"/>
                <a:cs typeface="Arial" panose="020B0604020202020204"/>
              </a:rPr>
              <a:t>A "semi-join" is used to keep records that match</a:t>
            </a:r>
            <a:endParaRPr lang="en-CA">
              <a:latin typeface="Arial"/>
            </a:endParaRPr>
          </a:p>
          <a:p>
            <a:pPr marL="351155" lvl="1" indent="-179705"/>
            <a:r>
              <a:rPr lang="en-CA">
                <a:latin typeface="Arial"/>
                <a:cs typeface="Arial" panose="020B0604020202020204"/>
              </a:rPr>
              <a:t>An "anti-join" is used to keep records that do not match</a:t>
            </a:r>
            <a:endParaRPr lang="en-CA"/>
          </a:p>
          <a:p>
            <a:pPr marL="179705" indent="-179705"/>
            <a:r>
              <a:rPr lang="en-CA">
                <a:cs typeface="Arial" panose="020B0604020202020204"/>
              </a:rPr>
              <a:t>The workflow is an extension to the previous exercise to show the Filter node</a:t>
            </a:r>
            <a:endParaRPr lang="en-CA"/>
          </a:p>
          <a:p>
            <a:pPr marL="179705" indent="-179705"/>
            <a:endParaRPr lang="en-GB">
              <a:cs typeface="Arial" panose="020B0604020202020204"/>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Filtering Join</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F63D3598-77D1-4431-883F-8F73159A7435}"/>
              </a:ext>
            </a:extLst>
          </p:cNvPr>
          <p:cNvPicPr>
            <a:picLocks noChangeAspect="1"/>
          </p:cNvPicPr>
          <p:nvPr/>
        </p:nvPicPr>
        <p:blipFill>
          <a:blip r:embed="rId6"/>
          <a:stretch>
            <a:fillRect/>
          </a:stretch>
        </p:blipFill>
        <p:spPr>
          <a:xfrm>
            <a:off x="4202860" y="3344037"/>
            <a:ext cx="3229571" cy="1798440"/>
          </a:xfrm>
          <a:prstGeom prst="rect">
            <a:avLst/>
          </a:prstGeom>
        </p:spPr>
      </p:pic>
    </p:spTree>
    <p:custDataLst>
      <p:tags r:id="rId1"/>
    </p:custDataLst>
    <p:extLst>
      <p:ext uri="{BB962C8B-B14F-4D97-AF65-F5344CB8AC3E}">
        <p14:creationId xmlns:p14="http://schemas.microsoft.com/office/powerpoint/2010/main" val="309454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8322468" cy="3445524"/>
          </a:xfrm>
        </p:spPr>
        <p:txBody>
          <a:bodyPr vert="horz" lIns="91440" tIns="45720" rIns="91440" bIns="45720" rtlCol="0" anchor="t">
            <a:noAutofit/>
          </a:bodyPr>
          <a:lstStyle/>
          <a:p>
            <a:pPr marL="179705" indent="-179705"/>
            <a:r>
              <a:rPr lang="en-CA">
                <a:cs typeface="Arial" panose="020B0604020202020204"/>
              </a:rPr>
              <a:t>The Select Datasets wizard page allows users to set "Dataset 1" and "Dataset 2"</a:t>
            </a:r>
            <a:endParaRPr lang="en-US"/>
          </a:p>
          <a:p>
            <a:pPr marL="351155" lvl="1"/>
            <a:r>
              <a:rPr lang="en-CA">
                <a:latin typeface="Arial"/>
                <a:cs typeface="Arial" panose="020B0604020202020204"/>
              </a:rPr>
              <a:t>This is more important than in some other places (such as the regular join wizard) since fields from Dataset 1 will be kept, but fields from Dataset 2 will be ignored (except the key field)</a:t>
            </a:r>
            <a:endParaRPr lang="en-US"/>
          </a:p>
          <a:p>
            <a:pPr marL="179705" indent="-179705"/>
            <a:r>
              <a:rPr lang="en-CA">
                <a:latin typeface="Arial"/>
                <a:cs typeface="Arial" panose="020B0604020202020204"/>
              </a:rPr>
              <a:t>This is also the wizard page where the key field is chosen</a:t>
            </a:r>
            <a:endParaRPr lang="en-US">
              <a:latin typeface="Arial"/>
            </a:endParaRPr>
          </a:p>
          <a:p>
            <a:pPr marL="351155" lvl="1" indent="-179705"/>
            <a:r>
              <a:rPr lang="en-CA">
                <a:latin typeface="Arial"/>
                <a:ea typeface="+mn-lt"/>
                <a:cs typeface="+mn-lt"/>
              </a:rPr>
              <a:t>It can have a different name in each dataset, but it should be essentially the same field</a:t>
            </a:r>
            <a:endParaRPr lang="en-CA">
              <a:ea typeface="+mn-lt"/>
              <a:cs typeface="+mn-lt"/>
            </a:endParaRPr>
          </a:p>
          <a:p>
            <a:pPr marL="179705" indent="-179705"/>
            <a:endParaRPr lang="en-GB">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Filtering Join</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F63D3598-77D1-4431-883F-8F73159A7435}"/>
              </a:ext>
            </a:extLst>
          </p:cNvPr>
          <p:cNvPicPr>
            <a:picLocks noChangeAspect="1"/>
          </p:cNvPicPr>
          <p:nvPr/>
        </p:nvPicPr>
        <p:blipFill>
          <a:blip r:embed="rId6"/>
          <a:stretch>
            <a:fillRect/>
          </a:stretch>
        </p:blipFill>
        <p:spPr>
          <a:xfrm>
            <a:off x="273845" y="2484593"/>
            <a:ext cx="3363296" cy="1872100"/>
          </a:xfrm>
          <a:prstGeom prst="rect">
            <a:avLst/>
          </a:prstGeom>
        </p:spPr>
      </p:pic>
      <p:pic>
        <p:nvPicPr>
          <p:cNvPr id="6" name="Picture 5">
            <a:extLst>
              <a:ext uri="{FF2B5EF4-FFF2-40B4-BE49-F238E27FC236}">
                <a16:creationId xmlns:a16="http://schemas.microsoft.com/office/drawing/2014/main" id="{94669CA3-92EA-4193-B56E-4C1E26F77510}"/>
              </a:ext>
            </a:extLst>
          </p:cNvPr>
          <p:cNvPicPr>
            <a:picLocks noChangeAspect="1"/>
          </p:cNvPicPr>
          <p:nvPr/>
        </p:nvPicPr>
        <p:blipFill>
          <a:blip r:embed="rId7"/>
          <a:stretch>
            <a:fillRect/>
          </a:stretch>
        </p:blipFill>
        <p:spPr>
          <a:xfrm>
            <a:off x="3843356" y="2484811"/>
            <a:ext cx="3769297" cy="2477769"/>
          </a:xfrm>
          <a:prstGeom prst="rect">
            <a:avLst/>
          </a:prstGeom>
          <a:ln>
            <a:solidFill>
              <a:schemeClr val="tx1">
                <a:lumMod val="50000"/>
                <a:lumOff val="50000"/>
              </a:schemeClr>
            </a:solidFill>
          </a:ln>
        </p:spPr>
      </p:pic>
      <p:sp>
        <p:nvSpPr>
          <p:cNvPr id="9" name="Speech Bubble: Rectangle 8">
            <a:extLst>
              <a:ext uri="{FF2B5EF4-FFF2-40B4-BE49-F238E27FC236}">
                <a16:creationId xmlns:a16="http://schemas.microsoft.com/office/drawing/2014/main" id="{84703D5A-49B8-49E2-B563-956F4EA2959F}"/>
              </a:ext>
            </a:extLst>
          </p:cNvPr>
          <p:cNvSpPr/>
          <p:nvPr/>
        </p:nvSpPr>
        <p:spPr>
          <a:xfrm>
            <a:off x="4845059" y="3808656"/>
            <a:ext cx="2334870" cy="548037"/>
          </a:xfrm>
          <a:prstGeom prst="wedgeRectCallout">
            <a:avLst>
              <a:gd name="adj1" fmla="val -20697"/>
              <a:gd name="adj2" fmla="val -10453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 column for matching filtered datasets </a:t>
            </a:r>
          </a:p>
        </p:txBody>
      </p:sp>
    </p:spTree>
    <p:custDataLst>
      <p:tags r:id="rId1"/>
    </p:custDataLst>
    <p:extLst>
      <p:ext uri="{BB962C8B-B14F-4D97-AF65-F5344CB8AC3E}">
        <p14:creationId xmlns:p14="http://schemas.microsoft.com/office/powerpoint/2010/main" val="16389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The next step is to set the dataset name for the newly generated dataset </a:t>
            </a:r>
          </a:p>
          <a:p>
            <a:pPr marL="179705" indent="-179705"/>
            <a:r>
              <a:rPr lang="en-CA">
                <a:ea typeface="+mn-lt"/>
                <a:cs typeface="Arial" panose="020B0604020202020204"/>
              </a:rPr>
              <a:t>Will also need to specify the condition of join </a:t>
            </a:r>
          </a:p>
          <a:p>
            <a:pPr marL="359410" lvl="1" indent="-179070"/>
            <a:r>
              <a:rPr lang="en-CA">
                <a:latin typeface="Arial"/>
                <a:ea typeface="+mn-lt"/>
                <a:cs typeface="Arial" panose="020B0604020202020204"/>
              </a:rPr>
              <a:t>Semi-join: keep records from Dataset 1 that match in Dataset 2</a:t>
            </a:r>
          </a:p>
          <a:p>
            <a:pPr marL="359410" lvl="1" indent="-179070"/>
            <a:r>
              <a:rPr lang="en-CA">
                <a:latin typeface="Arial"/>
                <a:ea typeface="+mn-lt"/>
                <a:cs typeface="Arial" panose="020B0604020202020204"/>
              </a:rPr>
              <a:t>Anti-join:</a:t>
            </a:r>
            <a:r>
              <a:rPr lang="en-GB">
                <a:latin typeface="Arial"/>
                <a:ea typeface="+mn-lt"/>
                <a:cs typeface="+mn-lt"/>
              </a:rPr>
              <a:t> keep records </a:t>
            </a:r>
            <a:r>
              <a:rPr lang="en-US">
                <a:latin typeface="Arial"/>
                <a:cs typeface="Arial"/>
              </a:rPr>
              <a:t>Dataset 1 that do </a:t>
            </a:r>
            <a:r>
              <a:rPr lang="en-US" b="1">
                <a:latin typeface="Arial"/>
                <a:cs typeface="Arial"/>
              </a:rPr>
              <a:t>not</a:t>
            </a:r>
            <a:r>
              <a:rPr lang="en-US">
                <a:latin typeface="Arial"/>
                <a:cs typeface="Arial"/>
              </a:rPr>
              <a:t> match in Dataset 2</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Filtering Join</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8" name="Picture 7">
            <a:extLst>
              <a:ext uri="{FF2B5EF4-FFF2-40B4-BE49-F238E27FC236}">
                <a16:creationId xmlns:a16="http://schemas.microsoft.com/office/drawing/2014/main" id="{DF1C16D3-0338-498C-8D81-D5305078FD00}"/>
              </a:ext>
            </a:extLst>
          </p:cNvPr>
          <p:cNvPicPr>
            <a:picLocks noChangeAspect="1"/>
          </p:cNvPicPr>
          <p:nvPr/>
        </p:nvPicPr>
        <p:blipFill>
          <a:blip r:embed="rId6"/>
          <a:stretch>
            <a:fillRect/>
          </a:stretch>
        </p:blipFill>
        <p:spPr>
          <a:xfrm>
            <a:off x="2519923" y="2302412"/>
            <a:ext cx="4183979" cy="2754188"/>
          </a:xfrm>
          <a:prstGeom prst="rect">
            <a:avLst/>
          </a:prstGeom>
          <a:ln>
            <a:solidFill>
              <a:schemeClr val="tx1">
                <a:lumMod val="50000"/>
                <a:lumOff val="50000"/>
              </a:schemeClr>
            </a:solidFill>
          </a:ln>
        </p:spPr>
      </p:pic>
      <p:sp>
        <p:nvSpPr>
          <p:cNvPr id="11" name="Speech Bubble: Rectangle 10">
            <a:extLst>
              <a:ext uri="{FF2B5EF4-FFF2-40B4-BE49-F238E27FC236}">
                <a16:creationId xmlns:a16="http://schemas.microsoft.com/office/drawing/2014/main" id="{FCE9ABC8-B21D-40E8-8F53-6BBA05E0FF61}"/>
              </a:ext>
            </a:extLst>
          </p:cNvPr>
          <p:cNvSpPr/>
          <p:nvPr/>
        </p:nvSpPr>
        <p:spPr>
          <a:xfrm>
            <a:off x="347070" y="2759771"/>
            <a:ext cx="1922106" cy="446726"/>
          </a:xfrm>
          <a:prstGeom prst="wedgeRectCallout">
            <a:avLst>
              <a:gd name="adj1" fmla="val 74872"/>
              <a:gd name="adj2" fmla="val 8363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 join type </a:t>
            </a:r>
          </a:p>
        </p:txBody>
      </p:sp>
      <p:sp>
        <p:nvSpPr>
          <p:cNvPr id="12" name="Speech Bubble: Rectangle 11">
            <a:extLst>
              <a:ext uri="{FF2B5EF4-FFF2-40B4-BE49-F238E27FC236}">
                <a16:creationId xmlns:a16="http://schemas.microsoft.com/office/drawing/2014/main" id="{33A3A995-D56C-4AAD-A01A-5C0D844F0CDD}"/>
              </a:ext>
            </a:extLst>
          </p:cNvPr>
          <p:cNvSpPr/>
          <p:nvPr/>
        </p:nvSpPr>
        <p:spPr>
          <a:xfrm>
            <a:off x="6859752" y="2382373"/>
            <a:ext cx="1479576" cy="497987"/>
          </a:xfrm>
          <a:prstGeom prst="wedgeRectCallout">
            <a:avLst>
              <a:gd name="adj1" fmla="val -74890"/>
              <a:gd name="adj2" fmla="val 1896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Change dataset name</a:t>
            </a:r>
          </a:p>
        </p:txBody>
      </p:sp>
    </p:spTree>
    <p:custDataLst>
      <p:tags r:id="rId1"/>
    </p:custDataLst>
    <p:extLst>
      <p:ext uri="{BB962C8B-B14F-4D97-AF65-F5344CB8AC3E}">
        <p14:creationId xmlns:p14="http://schemas.microsoft.com/office/powerpoint/2010/main" val="345214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Once you click Run, a dataset will appear on the canvas </a:t>
            </a:r>
          </a:p>
          <a:p>
            <a:pPr marL="179705" indent="-179705"/>
            <a:r>
              <a:rPr lang="en-CA">
                <a:cs typeface="Arial" panose="020B0604020202020204"/>
              </a:rPr>
              <a:t>The Filtering Join Report contains record counts for the input datasets and the output dataset, as well as the join type and join field</a:t>
            </a:r>
          </a:p>
          <a:p>
            <a:pPr marL="179705" indent="-179705"/>
            <a:r>
              <a:rPr lang="en-CA">
                <a:ea typeface="+mn-lt"/>
                <a:cs typeface="+mn-lt"/>
              </a:rPr>
              <a:t>Output</a:t>
            </a:r>
            <a:r>
              <a:rPr lang="en-CA">
                <a:cs typeface="Arial" panose="020B0604020202020204"/>
              </a:rPr>
              <a:t> is a dataset; all the dataset viewer features, plus the report, can be accessed via tabs </a:t>
            </a:r>
            <a:endParaRPr lang="en-CA">
              <a:ea typeface="+mn-lt"/>
              <a:cs typeface="+mn-lt"/>
            </a:endParaRPr>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Filtering Join</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grpSp>
        <p:nvGrpSpPr>
          <p:cNvPr id="15" name="Group 14">
            <a:extLst>
              <a:ext uri="{FF2B5EF4-FFF2-40B4-BE49-F238E27FC236}">
                <a16:creationId xmlns:a16="http://schemas.microsoft.com/office/drawing/2014/main" id="{D61F3845-A1C4-4040-AE2A-EB6DB5136AED}"/>
              </a:ext>
            </a:extLst>
          </p:cNvPr>
          <p:cNvGrpSpPr/>
          <p:nvPr/>
        </p:nvGrpSpPr>
        <p:grpSpPr>
          <a:xfrm>
            <a:off x="258897" y="2298704"/>
            <a:ext cx="7507418" cy="2768197"/>
            <a:chOff x="83968" y="2203289"/>
            <a:chExt cx="7507418" cy="2768197"/>
          </a:xfrm>
        </p:grpSpPr>
        <p:pic>
          <p:nvPicPr>
            <p:cNvPr id="4" name="Picture 3">
              <a:extLst>
                <a:ext uri="{FF2B5EF4-FFF2-40B4-BE49-F238E27FC236}">
                  <a16:creationId xmlns:a16="http://schemas.microsoft.com/office/drawing/2014/main" id="{3FBC6D0D-797B-432E-B78D-5F00CDAA6518}"/>
                </a:ext>
              </a:extLst>
            </p:cNvPr>
            <p:cNvPicPr>
              <a:picLocks noChangeAspect="1"/>
            </p:cNvPicPr>
            <p:nvPr/>
          </p:nvPicPr>
          <p:blipFill>
            <a:blip r:embed="rId6"/>
            <a:stretch>
              <a:fillRect/>
            </a:stretch>
          </p:blipFill>
          <p:spPr>
            <a:xfrm>
              <a:off x="83968" y="2203289"/>
              <a:ext cx="7507418" cy="2526067"/>
            </a:xfrm>
            <a:prstGeom prst="rect">
              <a:avLst/>
            </a:prstGeom>
          </p:spPr>
        </p:pic>
        <p:pic>
          <p:nvPicPr>
            <p:cNvPr id="14" name="Picture 13">
              <a:extLst>
                <a:ext uri="{FF2B5EF4-FFF2-40B4-BE49-F238E27FC236}">
                  <a16:creationId xmlns:a16="http://schemas.microsoft.com/office/drawing/2014/main" id="{17AF5A02-37E5-4CAA-BCF9-5782ACEA571C}"/>
                </a:ext>
              </a:extLst>
            </p:cNvPr>
            <p:cNvPicPr>
              <a:picLocks noChangeAspect="1"/>
            </p:cNvPicPr>
            <p:nvPr/>
          </p:nvPicPr>
          <p:blipFill>
            <a:blip r:embed="rId7"/>
            <a:stretch>
              <a:fillRect/>
            </a:stretch>
          </p:blipFill>
          <p:spPr>
            <a:xfrm>
              <a:off x="83968" y="4729356"/>
              <a:ext cx="6078294" cy="242130"/>
            </a:xfrm>
            <a:prstGeom prst="rect">
              <a:avLst/>
            </a:prstGeom>
          </p:spPr>
        </p:pic>
      </p:grpSp>
      <p:sp>
        <p:nvSpPr>
          <p:cNvPr id="6" name="Rectangle 5">
            <a:extLst>
              <a:ext uri="{FF2B5EF4-FFF2-40B4-BE49-F238E27FC236}">
                <a16:creationId xmlns:a16="http://schemas.microsoft.com/office/drawing/2014/main" id="{CF8F7692-F8F9-4238-9856-130C173605D1}"/>
              </a:ext>
            </a:extLst>
          </p:cNvPr>
          <p:cNvSpPr/>
          <p:nvPr/>
        </p:nvSpPr>
        <p:spPr>
          <a:xfrm>
            <a:off x="6474068" y="2239106"/>
            <a:ext cx="1267557" cy="5348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1753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ea typeface="+mn-lt"/>
                <a:cs typeface="Arial" panose="020B0604020202020204"/>
              </a:rPr>
              <a:t>Sort, Rank, Lag node in the Manipulate palette allows users to sort data, create ranking fields and lagged variables </a:t>
            </a:r>
          </a:p>
          <a:p>
            <a:pPr marL="179705" indent="-179705"/>
            <a:r>
              <a:rPr lang="en-CA">
                <a:ea typeface="+mn-lt"/>
                <a:cs typeface="Arial" panose="020B0604020202020204"/>
              </a:rPr>
              <a:t>Group-by ranking fields and lagged variable creation steps in the Sort, Rank, Lag node are optional </a:t>
            </a: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Sort, Rank, Lag</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1258252F-3EFE-4548-A25B-39F1123EF722}"/>
              </a:ext>
            </a:extLst>
          </p:cNvPr>
          <p:cNvPicPr>
            <a:picLocks noChangeAspect="1"/>
          </p:cNvPicPr>
          <p:nvPr/>
        </p:nvPicPr>
        <p:blipFill>
          <a:blip r:embed="rId6"/>
          <a:stretch>
            <a:fillRect/>
          </a:stretch>
        </p:blipFill>
        <p:spPr>
          <a:xfrm>
            <a:off x="655885" y="2092596"/>
            <a:ext cx="2819789" cy="777552"/>
          </a:xfrm>
          <a:prstGeom prst="rect">
            <a:avLst/>
          </a:prstGeom>
        </p:spPr>
      </p:pic>
      <p:pic>
        <p:nvPicPr>
          <p:cNvPr id="6" name="Picture 5">
            <a:extLst>
              <a:ext uri="{FF2B5EF4-FFF2-40B4-BE49-F238E27FC236}">
                <a16:creationId xmlns:a16="http://schemas.microsoft.com/office/drawing/2014/main" id="{C242E8CC-A7F2-48B9-9638-7BC9E50C224B}"/>
              </a:ext>
            </a:extLst>
          </p:cNvPr>
          <p:cNvPicPr>
            <a:picLocks noChangeAspect="1"/>
          </p:cNvPicPr>
          <p:nvPr/>
        </p:nvPicPr>
        <p:blipFill>
          <a:blip r:embed="rId7"/>
          <a:stretch>
            <a:fillRect/>
          </a:stretch>
        </p:blipFill>
        <p:spPr>
          <a:xfrm>
            <a:off x="3778919" y="1864895"/>
            <a:ext cx="3104585" cy="3158578"/>
          </a:xfrm>
          <a:prstGeom prst="rect">
            <a:avLst/>
          </a:prstGeom>
          <a:ln>
            <a:solidFill>
              <a:schemeClr val="tx1">
                <a:lumMod val="50000"/>
                <a:lumOff val="50000"/>
              </a:schemeClr>
            </a:solidFill>
          </a:ln>
        </p:spPr>
      </p:pic>
      <p:sp>
        <p:nvSpPr>
          <p:cNvPr id="11" name="Speech Bubble: Rectangle 10">
            <a:extLst>
              <a:ext uri="{FF2B5EF4-FFF2-40B4-BE49-F238E27FC236}">
                <a16:creationId xmlns:a16="http://schemas.microsoft.com/office/drawing/2014/main" id="{5ED7D264-4B27-42FE-8692-8B0975BEBD87}"/>
              </a:ext>
            </a:extLst>
          </p:cNvPr>
          <p:cNvSpPr/>
          <p:nvPr/>
        </p:nvSpPr>
        <p:spPr>
          <a:xfrm>
            <a:off x="4443270" y="2891713"/>
            <a:ext cx="2047896" cy="446726"/>
          </a:xfrm>
          <a:prstGeom prst="wedgeRectCallout">
            <a:avLst>
              <a:gd name="adj1" fmla="val -32756"/>
              <a:gd name="adj2" fmla="val -13480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Target dataset name</a:t>
            </a:r>
          </a:p>
        </p:txBody>
      </p:sp>
      <p:sp>
        <p:nvSpPr>
          <p:cNvPr id="12" name="Speech Bubble: Rectangle 11">
            <a:extLst>
              <a:ext uri="{FF2B5EF4-FFF2-40B4-BE49-F238E27FC236}">
                <a16:creationId xmlns:a16="http://schemas.microsoft.com/office/drawing/2014/main" id="{B5E1FB44-1F12-473C-8AF4-4061B90AD001}"/>
              </a:ext>
            </a:extLst>
          </p:cNvPr>
          <p:cNvSpPr/>
          <p:nvPr/>
        </p:nvSpPr>
        <p:spPr>
          <a:xfrm>
            <a:off x="6491166" y="2162576"/>
            <a:ext cx="1294882" cy="429848"/>
          </a:xfrm>
          <a:prstGeom prst="wedgeRectCallout">
            <a:avLst>
              <a:gd name="adj1" fmla="val -123939"/>
              <a:gd name="adj2" fmla="val -4009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Source dataset</a:t>
            </a:r>
          </a:p>
        </p:txBody>
      </p:sp>
    </p:spTree>
    <p:custDataLst>
      <p:tags r:id="rId1"/>
    </p:custDataLst>
    <p:extLst>
      <p:ext uri="{BB962C8B-B14F-4D97-AF65-F5344CB8AC3E}">
        <p14:creationId xmlns:p14="http://schemas.microsoft.com/office/powerpoint/2010/main" val="76018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3298874" cy="3445524"/>
          </a:xfrm>
        </p:spPr>
        <p:txBody>
          <a:bodyPr vert="horz" lIns="91440" tIns="45720" rIns="91440" bIns="45720" rtlCol="0" anchor="t">
            <a:noAutofit/>
          </a:bodyPr>
          <a:lstStyle/>
          <a:p>
            <a:pPr marL="179705" indent="-179705"/>
            <a:r>
              <a:rPr lang="en-CA">
                <a:ea typeface="+mn-lt"/>
                <a:cs typeface="Arial" panose="020B0604020202020204"/>
              </a:rPr>
              <a:t>The next wizard enables users to select the variables of choice for sorting </a:t>
            </a:r>
          </a:p>
          <a:p>
            <a:pPr marL="179705" indent="-179705"/>
            <a:r>
              <a:rPr lang="en-CA">
                <a:ea typeface="+mn-lt"/>
                <a:cs typeface="Arial" panose="020B0604020202020204"/>
              </a:rPr>
              <a:t>By default, variables are sorted in ascending order and users have the option to select the descending order</a:t>
            </a:r>
          </a:p>
          <a:p>
            <a:pPr marL="179705" indent="-179705"/>
            <a:r>
              <a:rPr lang="en-CA">
                <a:ea typeface="+mn-lt"/>
                <a:cs typeface="Arial" panose="020B0604020202020204"/>
              </a:rPr>
              <a:t>All variables can be moved from the Available column to the Selected column to be ranked</a:t>
            </a:r>
          </a:p>
          <a:p>
            <a:pPr marL="179705" indent="-179705"/>
            <a:r>
              <a:rPr lang="en-CA">
                <a:ea typeface="+mn-lt"/>
                <a:cs typeface="Arial" panose="020B0604020202020204"/>
              </a:rPr>
              <a:t>Once multiple variables are selected for ranking, they can be moved up or down the list using </a:t>
            </a: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Sort, Rank, Lag</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7" name="Picture 6">
            <a:extLst>
              <a:ext uri="{FF2B5EF4-FFF2-40B4-BE49-F238E27FC236}">
                <a16:creationId xmlns:a16="http://schemas.microsoft.com/office/drawing/2014/main" id="{1E55E270-83C9-4506-958F-3B9297E8DD58}"/>
              </a:ext>
            </a:extLst>
          </p:cNvPr>
          <p:cNvPicPr>
            <a:picLocks noChangeAspect="1"/>
          </p:cNvPicPr>
          <p:nvPr/>
        </p:nvPicPr>
        <p:blipFill>
          <a:blip r:embed="rId6"/>
          <a:stretch>
            <a:fillRect/>
          </a:stretch>
        </p:blipFill>
        <p:spPr>
          <a:xfrm>
            <a:off x="4421876" y="631259"/>
            <a:ext cx="4025766" cy="4011079"/>
          </a:xfrm>
          <a:prstGeom prst="rect">
            <a:avLst/>
          </a:prstGeom>
          <a:ln>
            <a:solidFill>
              <a:schemeClr val="tx1">
                <a:lumMod val="50000"/>
                <a:lumOff val="50000"/>
              </a:schemeClr>
            </a:solidFill>
          </a:ln>
        </p:spPr>
      </p:pic>
      <p:pic>
        <p:nvPicPr>
          <p:cNvPr id="11" name="Picture 10">
            <a:extLst>
              <a:ext uri="{FF2B5EF4-FFF2-40B4-BE49-F238E27FC236}">
                <a16:creationId xmlns:a16="http://schemas.microsoft.com/office/drawing/2014/main" id="{1BBA11A6-AD2A-4CCD-95C9-8534E2DBB5B6}"/>
              </a:ext>
            </a:extLst>
          </p:cNvPr>
          <p:cNvPicPr>
            <a:picLocks noChangeAspect="1"/>
          </p:cNvPicPr>
          <p:nvPr/>
        </p:nvPicPr>
        <p:blipFill>
          <a:blip r:embed="rId7"/>
          <a:stretch>
            <a:fillRect/>
          </a:stretch>
        </p:blipFill>
        <p:spPr>
          <a:xfrm>
            <a:off x="2335127" y="3783565"/>
            <a:ext cx="289097" cy="487578"/>
          </a:xfrm>
          <a:prstGeom prst="rect">
            <a:avLst/>
          </a:prstGeom>
        </p:spPr>
      </p:pic>
      <p:sp>
        <p:nvSpPr>
          <p:cNvPr id="12" name="Speech Bubble: Rectangle 11">
            <a:extLst>
              <a:ext uri="{FF2B5EF4-FFF2-40B4-BE49-F238E27FC236}">
                <a16:creationId xmlns:a16="http://schemas.microsoft.com/office/drawing/2014/main" id="{BBB556C6-26E2-4DEA-8F7A-CD41BBCFF9A3}"/>
              </a:ext>
            </a:extLst>
          </p:cNvPr>
          <p:cNvSpPr/>
          <p:nvPr/>
        </p:nvSpPr>
        <p:spPr>
          <a:xfrm>
            <a:off x="7049453" y="1936735"/>
            <a:ext cx="1710991" cy="298669"/>
          </a:xfrm>
          <a:prstGeom prst="wedgeRectCallout">
            <a:avLst>
              <a:gd name="adj1" fmla="val 1382"/>
              <a:gd name="adj2" fmla="val -2203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Sorting by order </a:t>
            </a:r>
          </a:p>
        </p:txBody>
      </p:sp>
      <p:sp>
        <p:nvSpPr>
          <p:cNvPr id="13" name="Speech Bubble: Rectangle 12">
            <a:extLst>
              <a:ext uri="{FF2B5EF4-FFF2-40B4-BE49-F238E27FC236}">
                <a16:creationId xmlns:a16="http://schemas.microsoft.com/office/drawing/2014/main" id="{AF1ACA84-C645-493E-B73F-833DE878EA8A}"/>
              </a:ext>
            </a:extLst>
          </p:cNvPr>
          <p:cNvSpPr/>
          <p:nvPr/>
        </p:nvSpPr>
        <p:spPr>
          <a:xfrm>
            <a:off x="4572000" y="2571750"/>
            <a:ext cx="1821068" cy="446726"/>
          </a:xfrm>
          <a:prstGeom prst="wedgeRectCallout">
            <a:avLst>
              <a:gd name="adj1" fmla="val 50730"/>
              <a:gd name="adj2" fmla="val -8592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Move selected variables up or down</a:t>
            </a:r>
          </a:p>
        </p:txBody>
      </p:sp>
    </p:spTree>
    <p:custDataLst>
      <p:tags r:id="rId1"/>
    </p:custDataLst>
    <p:extLst>
      <p:ext uri="{BB962C8B-B14F-4D97-AF65-F5344CB8AC3E}">
        <p14:creationId xmlns:p14="http://schemas.microsoft.com/office/powerpoint/2010/main" val="260614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4204504" cy="3445524"/>
          </a:xfrm>
        </p:spPr>
        <p:txBody>
          <a:bodyPr vert="horz" lIns="91440" tIns="45720" rIns="91440" bIns="45720" rtlCol="0" anchor="t">
            <a:noAutofit/>
          </a:bodyPr>
          <a:lstStyle/>
          <a:p>
            <a:pPr marL="179705" indent="-179705"/>
            <a:r>
              <a:rPr lang="en-US"/>
              <a:t>Sort, Rank, Lag - Group by wizard provides grouping options</a:t>
            </a:r>
          </a:p>
          <a:p>
            <a:pPr marL="179705" indent="-179705"/>
            <a:r>
              <a:rPr lang="en-US"/>
              <a:t>The available variables for grouping will be the ones used to do the ranking</a:t>
            </a:r>
            <a:endParaRPr lang="en-US">
              <a:cs typeface="Arial"/>
            </a:endParaRPr>
          </a:p>
          <a:p>
            <a:pPr marL="179705" indent="-179705"/>
            <a:r>
              <a:rPr lang="en-US"/>
              <a:t>To create a ranking field based on the sorted data, select Create Ranking Field</a:t>
            </a:r>
            <a:endParaRPr lang="en-US">
              <a:cs typeface="Arial"/>
            </a:endParaRPr>
          </a:p>
          <a:p>
            <a:pPr marL="179705" indent="-179705"/>
            <a:r>
              <a:rPr lang="en-US"/>
              <a:t>Specify the name for the ranking field and choose whether to create ranking by group or not</a:t>
            </a:r>
            <a:endParaRPr lang="en-US">
              <a:cs typeface="Arial"/>
            </a:endParaRPr>
          </a:p>
          <a:p>
            <a:pPr marL="179705" indent="-179705"/>
            <a:r>
              <a:rPr lang="en-CA">
                <a:ea typeface="+mn-lt"/>
                <a:cs typeface="Arial" panose="020B0604020202020204"/>
              </a:rPr>
              <a:t>As previously stated, group-by ranking fields creation step is optional </a:t>
            </a: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Sort, Rank, Lag</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4EC789FD-4E07-41F9-A3E4-3E0216249749}"/>
              </a:ext>
            </a:extLst>
          </p:cNvPr>
          <p:cNvPicPr>
            <a:picLocks noChangeAspect="1"/>
          </p:cNvPicPr>
          <p:nvPr/>
        </p:nvPicPr>
        <p:blipFill>
          <a:blip r:embed="rId6"/>
          <a:stretch>
            <a:fillRect/>
          </a:stretch>
        </p:blipFill>
        <p:spPr>
          <a:xfrm>
            <a:off x="4755091" y="716182"/>
            <a:ext cx="3772798" cy="3818489"/>
          </a:xfrm>
          <a:prstGeom prst="rect">
            <a:avLst/>
          </a:prstGeom>
          <a:ln>
            <a:solidFill>
              <a:schemeClr val="tx1">
                <a:lumMod val="50000"/>
                <a:lumOff val="50000"/>
              </a:schemeClr>
            </a:solidFill>
          </a:ln>
        </p:spPr>
      </p:pic>
      <p:sp>
        <p:nvSpPr>
          <p:cNvPr id="8" name="Speech Bubble: Rectangle 7">
            <a:extLst>
              <a:ext uri="{FF2B5EF4-FFF2-40B4-BE49-F238E27FC236}">
                <a16:creationId xmlns:a16="http://schemas.microsoft.com/office/drawing/2014/main" id="{2F5E5877-B01D-4F42-A190-CE07D11B2787}"/>
              </a:ext>
            </a:extLst>
          </p:cNvPr>
          <p:cNvSpPr/>
          <p:nvPr/>
        </p:nvSpPr>
        <p:spPr>
          <a:xfrm>
            <a:off x="5555064" y="2676715"/>
            <a:ext cx="1922106" cy="744656"/>
          </a:xfrm>
          <a:prstGeom prst="wedgeRectCallout">
            <a:avLst>
              <a:gd name="adj1" fmla="val -55776"/>
              <a:gd name="adj2" fmla="val 943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Create Ranking Field AGE by group </a:t>
            </a:r>
          </a:p>
        </p:txBody>
      </p:sp>
    </p:spTree>
    <p:custDataLst>
      <p:tags r:id="rId1"/>
    </p:custDataLst>
    <p:extLst>
      <p:ext uri="{BB962C8B-B14F-4D97-AF65-F5344CB8AC3E}">
        <p14:creationId xmlns:p14="http://schemas.microsoft.com/office/powerpoint/2010/main" val="30377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3596185" cy="3445524"/>
          </a:xfrm>
        </p:spPr>
        <p:txBody>
          <a:bodyPr vert="horz" lIns="91440" tIns="45720" rIns="91440" bIns="45720" rtlCol="0" anchor="t">
            <a:noAutofit/>
          </a:bodyPr>
          <a:lstStyle/>
          <a:p>
            <a:r>
              <a:rPr lang="en-US"/>
              <a:t>Any variables that were not used for grouping will be available to create lagged variables</a:t>
            </a:r>
          </a:p>
          <a:p>
            <a:r>
              <a:rPr lang="en-US"/>
              <a:t>Select the variables to which a lag function is to be applied to create lagged variables</a:t>
            </a:r>
          </a:p>
          <a:p>
            <a:r>
              <a:rPr lang="en-US"/>
              <a:t>Specify Lag Orders from the four provided options</a:t>
            </a:r>
          </a:p>
          <a:p>
            <a:r>
              <a:rPr lang="en-US"/>
              <a:t>Option to Handle Missing Values on the generated lagged variables</a:t>
            </a:r>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Sort, Rank, Lag</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6" name="Picture 5">
            <a:extLst>
              <a:ext uri="{FF2B5EF4-FFF2-40B4-BE49-F238E27FC236}">
                <a16:creationId xmlns:a16="http://schemas.microsoft.com/office/drawing/2014/main" id="{E0484040-8447-4FC6-93E5-802835582459}"/>
              </a:ext>
            </a:extLst>
          </p:cNvPr>
          <p:cNvPicPr>
            <a:picLocks noChangeAspect="1"/>
          </p:cNvPicPr>
          <p:nvPr/>
        </p:nvPicPr>
        <p:blipFill>
          <a:blip r:embed="rId6"/>
          <a:stretch>
            <a:fillRect/>
          </a:stretch>
        </p:blipFill>
        <p:spPr>
          <a:xfrm>
            <a:off x="4667722" y="735547"/>
            <a:ext cx="3788758" cy="3845831"/>
          </a:xfrm>
          <a:prstGeom prst="rect">
            <a:avLst/>
          </a:prstGeom>
          <a:ln>
            <a:solidFill>
              <a:schemeClr val="tx1">
                <a:lumMod val="50000"/>
                <a:lumOff val="50000"/>
              </a:schemeClr>
            </a:solidFill>
          </a:ln>
        </p:spPr>
      </p:pic>
      <p:sp>
        <p:nvSpPr>
          <p:cNvPr id="11" name="Speech Bubble: Rectangle 10">
            <a:extLst>
              <a:ext uri="{FF2B5EF4-FFF2-40B4-BE49-F238E27FC236}">
                <a16:creationId xmlns:a16="http://schemas.microsoft.com/office/drawing/2014/main" id="{AC27050B-245E-4B77-9FF6-92115B957992}"/>
              </a:ext>
            </a:extLst>
          </p:cNvPr>
          <p:cNvSpPr/>
          <p:nvPr/>
        </p:nvSpPr>
        <p:spPr>
          <a:xfrm>
            <a:off x="7001727" y="1547422"/>
            <a:ext cx="1922106" cy="744656"/>
          </a:xfrm>
          <a:prstGeom prst="wedgeRectCallout">
            <a:avLst>
              <a:gd name="adj1" fmla="val -38025"/>
              <a:gd name="adj2" fmla="val -7518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 variable for lag function</a:t>
            </a:r>
          </a:p>
        </p:txBody>
      </p:sp>
      <p:sp>
        <p:nvSpPr>
          <p:cNvPr id="12" name="Speech Bubble: Rectangle 11">
            <a:extLst>
              <a:ext uri="{FF2B5EF4-FFF2-40B4-BE49-F238E27FC236}">
                <a16:creationId xmlns:a16="http://schemas.microsoft.com/office/drawing/2014/main" id="{50F1BA38-A8BA-452C-981F-3248257730F3}"/>
              </a:ext>
            </a:extLst>
          </p:cNvPr>
          <p:cNvSpPr/>
          <p:nvPr/>
        </p:nvSpPr>
        <p:spPr>
          <a:xfrm>
            <a:off x="5705190" y="2403335"/>
            <a:ext cx="1104757" cy="357545"/>
          </a:xfrm>
          <a:prstGeom prst="wedgeRectCallout">
            <a:avLst>
              <a:gd name="adj1" fmla="val -78013"/>
              <a:gd name="adj2" fmla="val 1418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Lag order</a:t>
            </a:r>
          </a:p>
        </p:txBody>
      </p:sp>
      <p:sp>
        <p:nvSpPr>
          <p:cNvPr id="13" name="Speech Bubble: Rectangle 12">
            <a:extLst>
              <a:ext uri="{FF2B5EF4-FFF2-40B4-BE49-F238E27FC236}">
                <a16:creationId xmlns:a16="http://schemas.microsoft.com/office/drawing/2014/main" id="{5D795148-3B39-40C6-82D2-9943DFFBAAC3}"/>
              </a:ext>
            </a:extLst>
          </p:cNvPr>
          <p:cNvSpPr/>
          <p:nvPr/>
        </p:nvSpPr>
        <p:spPr>
          <a:xfrm>
            <a:off x="6025911" y="3323269"/>
            <a:ext cx="1726018" cy="449003"/>
          </a:xfrm>
          <a:prstGeom prst="wedgeRectCallout">
            <a:avLst>
              <a:gd name="adj1" fmla="val -65362"/>
              <a:gd name="adj2" fmla="val -921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Option to handle missing values </a:t>
            </a:r>
          </a:p>
        </p:txBody>
      </p:sp>
    </p:spTree>
    <p:custDataLst>
      <p:tags r:id="rId1"/>
    </p:custDataLst>
    <p:extLst>
      <p:ext uri="{BB962C8B-B14F-4D97-AF65-F5344CB8AC3E}">
        <p14:creationId xmlns:p14="http://schemas.microsoft.com/office/powerpoint/2010/main" val="164489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US"/>
              <a:t>Specify Lag Orders</a:t>
            </a:r>
          </a:p>
          <a:p>
            <a:pPr marL="359410" lvl="1" indent="-179070"/>
            <a:r>
              <a:rPr lang="en-US">
                <a:latin typeface="Arial"/>
                <a:cs typeface="Arial"/>
              </a:rPr>
              <a:t>Specify a lag: creates a single lagged variable. In the example below, we specify 1 lag order</a:t>
            </a:r>
          </a:p>
          <a:p>
            <a:pPr marL="359410" lvl="1" indent="-179070"/>
            <a:r>
              <a:rPr lang="en-US">
                <a:latin typeface="Arial"/>
                <a:cs typeface="Arial"/>
              </a:rPr>
              <a:t>Specify lags up to: creates N lagged variables with lags 1 – N. In the example below, we specify 5 lag orders </a:t>
            </a:r>
          </a:p>
          <a:p>
            <a:pPr marL="359410" lvl="1" indent="-179070"/>
            <a:r>
              <a:rPr lang="en-US">
                <a:latin typeface="Arial"/>
                <a:cs typeface="Arial"/>
              </a:rPr>
              <a:t>Specify multiple lags: creates N number of lags as a comma-separated sequence of positive integers representing the lag values. In the example below, 1, 3, 6. </a:t>
            </a:r>
          </a:p>
          <a:p>
            <a:pPr marL="359410" lvl="1" indent="-179070"/>
            <a:r>
              <a:rPr lang="en-US">
                <a:latin typeface="Arial"/>
                <a:cs typeface="Arial"/>
              </a:rPr>
              <a:t>Specify lag range: specify the range boundaries for the lags. Inputting 1 and 3 creates 3 lagged variables 1, 2, 3. </a:t>
            </a:r>
            <a:endParaRPr lang="en-CA">
              <a:latin typeface="Arial"/>
              <a:ea typeface="+mn-lt"/>
              <a:cs typeface="Arial"/>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Sort, Rank, Lag</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7" name="Picture 6">
            <a:extLst>
              <a:ext uri="{FF2B5EF4-FFF2-40B4-BE49-F238E27FC236}">
                <a16:creationId xmlns:a16="http://schemas.microsoft.com/office/drawing/2014/main" id="{74686DDB-D7AD-4A64-99DF-16A36ECA5303}"/>
              </a:ext>
            </a:extLst>
          </p:cNvPr>
          <p:cNvPicPr>
            <a:picLocks noChangeAspect="1"/>
          </p:cNvPicPr>
          <p:nvPr/>
        </p:nvPicPr>
        <p:blipFill>
          <a:blip r:embed="rId6"/>
          <a:stretch>
            <a:fillRect/>
          </a:stretch>
        </p:blipFill>
        <p:spPr>
          <a:xfrm>
            <a:off x="1319091" y="3381895"/>
            <a:ext cx="5191160" cy="1192398"/>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4441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6" name="Title 5">
            <a:extLst>
              <a:ext uri="{FF2B5EF4-FFF2-40B4-BE49-F238E27FC236}">
                <a16:creationId xmlns:a16="http://schemas.microsoft.com/office/drawing/2014/main" id="{9502001E-58E1-48E7-B46C-B896B0D29D1C}"/>
              </a:ext>
            </a:extLst>
          </p:cNvPr>
          <p:cNvSpPr>
            <a:spLocks noGrp="1"/>
          </p:cNvSpPr>
          <p:nvPr>
            <p:ph type="title"/>
          </p:nvPr>
        </p:nvSpPr>
        <p:spPr/>
        <p:txBody>
          <a:bodyPr/>
          <a:lstStyle/>
          <a:p>
            <a:r>
              <a:rPr lang="en-CA">
                <a:latin typeface="Arial"/>
                <a:cs typeface="Arial"/>
              </a:rPr>
              <a:t>Variable Transformations </a:t>
            </a:r>
            <a:endParaRPr lang="en-CA"/>
          </a:p>
        </p:txBody>
      </p:sp>
      <p:sp>
        <p:nvSpPr>
          <p:cNvPr id="12" name="Text Placeholder 11">
            <a:extLst>
              <a:ext uri="{FF2B5EF4-FFF2-40B4-BE49-F238E27FC236}">
                <a16:creationId xmlns:a16="http://schemas.microsoft.com/office/drawing/2014/main" id="{6CD40444-0BCF-4D3A-8E12-479F140F4C79}"/>
              </a:ext>
            </a:extLst>
          </p:cNvPr>
          <p:cNvSpPr>
            <a:spLocks noGrp="1"/>
          </p:cNvSpPr>
          <p:nvPr>
            <p:ph type="body" sz="quarter" idx="11"/>
          </p:nvPr>
        </p:nvSpPr>
        <p:spPr>
          <a:xfrm>
            <a:off x="203981" y="945227"/>
            <a:ext cx="4294909" cy="3179928"/>
          </a:xfrm>
        </p:spPr>
        <p:txBody>
          <a:bodyPr vert="horz" lIns="91440" tIns="45720" rIns="91440" bIns="45720" rtlCol="0" anchor="t">
            <a:noAutofit/>
          </a:bodyPr>
          <a:lstStyle/>
          <a:p>
            <a:pPr marL="179705" indent="-179705">
              <a:spcAft>
                <a:spcPts val="450"/>
              </a:spcAft>
            </a:pPr>
            <a:r>
              <a:rPr lang="en-CA"/>
              <a:t>Record level transformations</a:t>
            </a:r>
            <a:endParaRPr lang="en-GB">
              <a:cs typeface="Arial" panose="020B0604020202020204"/>
            </a:endParaRPr>
          </a:p>
          <a:p>
            <a:pPr marL="179705" indent="-179705">
              <a:spcAft>
                <a:spcPts val="450"/>
              </a:spcAft>
            </a:pPr>
            <a:r>
              <a:rPr lang="en-GB"/>
              <a:t>Dataset Editor (Variable Transformations Node)</a:t>
            </a:r>
            <a:endParaRPr lang="en-GB">
              <a:cs typeface="Arial" panose="020B0604020202020204"/>
            </a:endParaRPr>
          </a:p>
          <a:p>
            <a:pPr marL="361315" lvl="2" indent="-179705">
              <a:spcBef>
                <a:spcPts val="750"/>
              </a:spcBef>
              <a:spcAft>
                <a:spcPts val="450"/>
              </a:spcAft>
            </a:pPr>
            <a:r>
              <a:rPr lang="en-CA"/>
              <a:t>Possibly the single most important node in Knowledge Studio</a:t>
            </a:r>
            <a:endParaRPr lang="en-GB">
              <a:cs typeface="Arial" panose="020B0604020202020204"/>
            </a:endParaRPr>
          </a:p>
          <a:p>
            <a:pPr marL="179705" lvl="1" indent="-179705">
              <a:spcBef>
                <a:spcPts val="750"/>
              </a:spcBef>
              <a:spcAft>
                <a:spcPts val="450"/>
              </a:spcAft>
            </a:pPr>
            <a:r>
              <a:rPr lang="en-GB">
                <a:latin typeface="+mn-lt"/>
              </a:rPr>
              <a:t>This node is primarily used for creating new variables (via the Expression Editor)</a:t>
            </a:r>
            <a:endParaRPr lang="en-GB">
              <a:latin typeface="+mn-lt"/>
              <a:cs typeface="Arial" panose="020B0604020202020204"/>
            </a:endParaRPr>
          </a:p>
          <a:p>
            <a:pPr marL="361315" lvl="2" indent="-179705">
              <a:spcBef>
                <a:spcPts val="750"/>
              </a:spcBef>
              <a:spcAft>
                <a:spcPts val="450"/>
              </a:spcAft>
            </a:pPr>
            <a:r>
              <a:rPr lang="en-GB"/>
              <a:t>Create new fields</a:t>
            </a:r>
            <a:endParaRPr lang="en-GB">
              <a:cs typeface="Arial" panose="020B0604020202020204"/>
            </a:endParaRPr>
          </a:p>
          <a:p>
            <a:pPr marL="361315" lvl="2" indent="-179705">
              <a:spcBef>
                <a:spcPts val="750"/>
              </a:spcBef>
              <a:spcAft>
                <a:spcPts val="450"/>
              </a:spcAft>
            </a:pPr>
            <a:r>
              <a:rPr lang="en-GB"/>
              <a:t>Create multiple fields at a time through Transform Fields </a:t>
            </a:r>
            <a:endParaRPr lang="en-GB">
              <a:cs typeface="Arial" panose="020B0604020202020204"/>
            </a:endParaRPr>
          </a:p>
          <a:p>
            <a:pPr marL="361315" lvl="2" indent="-179705">
              <a:spcBef>
                <a:spcPts val="750"/>
              </a:spcBef>
              <a:spcAft>
                <a:spcPts val="450"/>
              </a:spcAft>
            </a:pPr>
            <a:r>
              <a:rPr lang="en-GB"/>
              <a:t>Edit fields</a:t>
            </a:r>
            <a:endParaRPr lang="en-GB">
              <a:cs typeface="Arial" panose="020B0604020202020204"/>
            </a:endParaRPr>
          </a:p>
          <a:p>
            <a:pPr marL="361315" lvl="2" indent="-179705">
              <a:spcBef>
                <a:spcPts val="750"/>
              </a:spcBef>
              <a:spcAft>
                <a:spcPts val="450"/>
              </a:spcAft>
            </a:pPr>
            <a:r>
              <a:rPr lang="en-GB"/>
              <a:t>Instantiate variables</a:t>
            </a:r>
            <a:endParaRPr lang="en-GB">
              <a:cs typeface="Arial" panose="020B0604020202020204"/>
            </a:endParaRPr>
          </a:p>
          <a:p>
            <a:pPr marL="361315" lvl="2" indent="-179705">
              <a:spcBef>
                <a:spcPts val="750"/>
              </a:spcBef>
              <a:spcAft>
                <a:spcPts val="450"/>
              </a:spcAft>
            </a:pPr>
            <a:r>
              <a:rPr lang="en-GB"/>
              <a:t>Remove variables</a:t>
            </a:r>
            <a:endParaRPr lang="en-GB">
              <a:cs typeface="Arial" panose="020B0604020202020204"/>
            </a:endParaRPr>
          </a:p>
          <a:p>
            <a:pPr marL="179705" indent="-179705"/>
            <a:endParaRPr lang="en-CA">
              <a:cs typeface="Arial" panose="020B0604020202020204"/>
            </a:endParaRPr>
          </a:p>
        </p:txBody>
      </p:sp>
      <p:pic>
        <p:nvPicPr>
          <p:cNvPr id="4" name="Picture 3">
            <a:extLst>
              <a:ext uri="{FF2B5EF4-FFF2-40B4-BE49-F238E27FC236}">
                <a16:creationId xmlns:a16="http://schemas.microsoft.com/office/drawing/2014/main" id="{79D00350-CCBD-4AA4-82B3-A8BEB62097B6}"/>
              </a:ext>
            </a:extLst>
          </p:cNvPr>
          <p:cNvPicPr>
            <a:picLocks noChangeAspect="1"/>
          </p:cNvPicPr>
          <p:nvPr/>
        </p:nvPicPr>
        <p:blipFill>
          <a:blip r:embed="rId4"/>
          <a:stretch>
            <a:fillRect/>
          </a:stretch>
        </p:blipFill>
        <p:spPr>
          <a:xfrm>
            <a:off x="5304624" y="606534"/>
            <a:ext cx="2433917" cy="946523"/>
          </a:xfrm>
          <a:prstGeom prst="rect">
            <a:avLst/>
          </a:prstGeom>
        </p:spPr>
      </p:pic>
      <p:pic>
        <p:nvPicPr>
          <p:cNvPr id="5" name="Picture 4">
            <a:extLst>
              <a:ext uri="{FF2B5EF4-FFF2-40B4-BE49-F238E27FC236}">
                <a16:creationId xmlns:a16="http://schemas.microsoft.com/office/drawing/2014/main" id="{560636E5-E16A-450D-94D8-4D43714220B0}"/>
              </a:ext>
            </a:extLst>
          </p:cNvPr>
          <p:cNvPicPr>
            <a:picLocks noChangeAspect="1"/>
          </p:cNvPicPr>
          <p:nvPr/>
        </p:nvPicPr>
        <p:blipFill>
          <a:blip r:embed="rId5"/>
          <a:stretch>
            <a:fillRect/>
          </a:stretch>
        </p:blipFill>
        <p:spPr>
          <a:xfrm>
            <a:off x="4698751" y="1525248"/>
            <a:ext cx="3974193" cy="3011718"/>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13812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130C5F88-8DD2-4023-B82B-83EBB78122EA}"/>
              </a:ext>
            </a:extLst>
          </p:cNvPr>
          <p:cNvSpPr>
            <a:spLocks noGrp="1"/>
          </p:cNvSpPr>
          <p:nvPr>
            <p:ph type="body" sz="quarter" idx="11"/>
          </p:nvPr>
        </p:nvSpPr>
        <p:spPr/>
        <p:txBody>
          <a:bodyPr vert="horz" lIns="91440" tIns="45720" rIns="91440" bIns="45720" rtlCol="0" anchor="t">
            <a:noAutofit/>
          </a:bodyPr>
          <a:lstStyle/>
          <a:p>
            <a:pPr marL="179705" indent="-179705"/>
            <a:r>
              <a:rPr lang="en-GB">
                <a:ea typeface="+mn-lt"/>
                <a:cs typeface="+mn-lt"/>
              </a:rPr>
              <a:t>Imagine the following scenario:</a:t>
            </a:r>
            <a:endParaRPr lang="en-US">
              <a:ea typeface="+mn-lt"/>
              <a:cs typeface="+mn-lt"/>
            </a:endParaRPr>
          </a:p>
          <a:p>
            <a:pPr marL="359410" lvl="1" indent="-179070"/>
            <a:r>
              <a:rPr lang="en-GB">
                <a:latin typeface="Arial"/>
                <a:ea typeface="+mn-lt"/>
                <a:cs typeface="+mn-lt"/>
              </a:rPr>
              <a:t>A business keeps records of customer transactions - complied weekly</a:t>
            </a:r>
          </a:p>
          <a:p>
            <a:pPr marL="359410" lvl="1" indent="-179070"/>
            <a:r>
              <a:rPr lang="en-GB">
                <a:latin typeface="Arial"/>
                <a:ea typeface="+mn-lt"/>
                <a:cs typeface="+mn-lt"/>
              </a:rPr>
              <a:t>There is interest in enriching this transactional data with demographics data </a:t>
            </a:r>
          </a:p>
          <a:p>
            <a:pPr marL="359410" lvl="1" indent="-179070"/>
            <a:r>
              <a:rPr lang="en-GB">
                <a:latin typeface="Arial"/>
                <a:ea typeface="+mn-lt"/>
                <a:cs typeface="+mn-lt"/>
              </a:rPr>
              <a:t>This could be used to build a predictive model to help make marketing decisions</a:t>
            </a:r>
          </a:p>
          <a:p>
            <a:pPr marL="359410" lvl="1" indent="-179070"/>
            <a:r>
              <a:rPr lang="en-GB">
                <a:latin typeface="Arial"/>
                <a:ea typeface="+mn-lt"/>
                <a:cs typeface="+mn-lt"/>
              </a:rPr>
              <a:t>Customer demographics file purchased from a 3</a:t>
            </a:r>
            <a:r>
              <a:rPr lang="en-GB" baseline="30000">
                <a:latin typeface="Arial"/>
                <a:ea typeface="+mn-lt"/>
                <a:cs typeface="+mn-lt"/>
              </a:rPr>
              <a:t>rd</a:t>
            </a:r>
            <a:r>
              <a:rPr lang="en-GB">
                <a:latin typeface="Arial"/>
                <a:ea typeface="+mn-lt"/>
                <a:cs typeface="+mn-lt"/>
              </a:rPr>
              <a:t> party vendor </a:t>
            </a:r>
            <a:endParaRPr lang="en-GB">
              <a:latin typeface="Arial"/>
              <a:cs typeface="Arial"/>
            </a:endParaRPr>
          </a:p>
          <a:p>
            <a:pPr marL="359410" lvl="1" indent="-179070"/>
            <a:endParaRPr lang="en-GB">
              <a:latin typeface="Arial"/>
              <a:ea typeface="+mn-lt"/>
              <a:cs typeface="+mn-lt"/>
            </a:endParaRPr>
          </a:p>
          <a:p>
            <a:pPr marL="187960" indent="-179070"/>
            <a:r>
              <a:rPr lang="en-GB">
                <a:latin typeface="Arial"/>
                <a:ea typeface="+mn-lt"/>
                <a:cs typeface="+mn-lt"/>
              </a:rPr>
              <a:t>What are the necessary steps to build a modelling view?</a:t>
            </a:r>
            <a:endParaRPr lang="en-GB">
              <a:latin typeface="Arial"/>
            </a:endParaRPr>
          </a:p>
          <a:p>
            <a:pPr marL="179705" indent="-179705">
              <a:spcAft>
                <a:spcPts val="300"/>
              </a:spcAft>
              <a:buClrTx/>
            </a:pPr>
            <a:endParaRPr lang="en-GB">
              <a:cs typeface="Arial"/>
            </a:endParaRPr>
          </a:p>
          <a:p>
            <a:pPr marL="342265" lvl="1" indent="0">
              <a:spcBef>
                <a:spcPts val="300"/>
              </a:spcBef>
              <a:spcAft>
                <a:spcPts val="300"/>
              </a:spcAft>
              <a:buClr>
                <a:srgbClr val="F7931D"/>
              </a:buClr>
              <a:buNone/>
            </a:pPr>
            <a:endParaRPr lang="en-GB" sz="1800">
              <a:cs typeface="Calibri"/>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CCF36A28-353F-4E44-872F-18B9FBEB6B45}"/>
              </a:ext>
            </a:extLst>
          </p:cNvPr>
          <p:cNvSpPr>
            <a:spLocks noGrp="1"/>
          </p:cNvSpPr>
          <p:nvPr>
            <p:ph type="title"/>
          </p:nvPr>
        </p:nvSpPr>
        <p:spPr/>
        <p:txBody>
          <a:bodyPr/>
          <a:lstStyle/>
          <a:p>
            <a:r>
              <a:rPr lang="en-CA">
                <a:latin typeface="Arial"/>
                <a:cs typeface="Arial"/>
              </a:rPr>
              <a:t>Dataset Transformations – The Scenario</a:t>
            </a:r>
          </a:p>
        </p:txBody>
      </p:sp>
    </p:spTree>
    <p:custDataLst>
      <p:tags r:id="rId1"/>
    </p:custDataLst>
    <p:extLst>
      <p:ext uri="{BB962C8B-B14F-4D97-AF65-F5344CB8AC3E}">
        <p14:creationId xmlns:p14="http://schemas.microsoft.com/office/powerpoint/2010/main" val="183980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8" name="Text Placeholder 7">
            <a:extLst>
              <a:ext uri="{FF2B5EF4-FFF2-40B4-BE49-F238E27FC236}">
                <a16:creationId xmlns:a16="http://schemas.microsoft.com/office/drawing/2014/main" id="{A1B25AD1-3CD3-411F-85C5-566FC5186B4C}"/>
              </a:ext>
            </a:extLst>
          </p:cNvPr>
          <p:cNvSpPr>
            <a:spLocks noGrp="1"/>
          </p:cNvSpPr>
          <p:nvPr>
            <p:ph type="body" sz="quarter" idx="11"/>
          </p:nvPr>
        </p:nvSpPr>
        <p:spPr>
          <a:xfrm>
            <a:off x="457200" y="975278"/>
            <a:ext cx="3145809" cy="3445524"/>
          </a:xfrm>
        </p:spPr>
        <p:txBody>
          <a:bodyPr/>
          <a:lstStyle/>
          <a:p>
            <a:r>
              <a:rPr lang="en-US"/>
              <a:t>To access the Expression Editor, choose Add Field</a:t>
            </a:r>
          </a:p>
          <a:p>
            <a:r>
              <a:rPr lang="en-US"/>
              <a:t>Expression Editor is where transformations happen</a:t>
            </a:r>
          </a:p>
          <a:p>
            <a:r>
              <a:rPr lang="en-US" sz="1400"/>
              <a:t>Expressions can be typed in manually</a:t>
            </a:r>
          </a:p>
          <a:p>
            <a:r>
              <a:rPr lang="en-US" sz="1400"/>
              <a:t>Users have ability to validate the code</a:t>
            </a:r>
          </a:p>
          <a:p>
            <a:r>
              <a:rPr lang="en-US" sz="1400"/>
              <a:t>The Columns, Functions and Operators can also be used to build the expression</a:t>
            </a:r>
          </a:p>
          <a:p>
            <a:r>
              <a:rPr lang="en-US" sz="1400"/>
              <a:t>Can also use Helpers: wizards to walk you through building common expressions</a:t>
            </a:r>
          </a:p>
          <a:p>
            <a:pPr lvl="1"/>
            <a:endParaRPr lang="en-CA"/>
          </a:p>
          <a:p>
            <a:endParaRPr lang="en-CA"/>
          </a:p>
        </p:txBody>
      </p:sp>
      <p:sp>
        <p:nvSpPr>
          <p:cNvPr id="2" name="Title 1">
            <a:extLst>
              <a:ext uri="{FF2B5EF4-FFF2-40B4-BE49-F238E27FC236}">
                <a16:creationId xmlns:a16="http://schemas.microsoft.com/office/drawing/2014/main" id="{BB0301A7-CF19-4C49-8B43-82D094102FE0}"/>
              </a:ext>
            </a:extLst>
          </p:cNvPr>
          <p:cNvSpPr>
            <a:spLocks noGrp="1"/>
          </p:cNvSpPr>
          <p:nvPr>
            <p:ph type="title"/>
          </p:nvPr>
        </p:nvSpPr>
        <p:spPr/>
        <p:txBody>
          <a:bodyPr/>
          <a:lstStyle/>
          <a:p>
            <a:r>
              <a:rPr lang="en-CA"/>
              <a:t>Variable Transformations</a:t>
            </a:r>
          </a:p>
        </p:txBody>
      </p:sp>
      <p:pic>
        <p:nvPicPr>
          <p:cNvPr id="4" name="Picture 3">
            <a:extLst>
              <a:ext uri="{FF2B5EF4-FFF2-40B4-BE49-F238E27FC236}">
                <a16:creationId xmlns:a16="http://schemas.microsoft.com/office/drawing/2014/main" id="{2B95F2D3-141B-48DC-8169-39EF2D6C54B1}"/>
              </a:ext>
            </a:extLst>
          </p:cNvPr>
          <p:cNvPicPr>
            <a:picLocks noChangeAspect="1"/>
          </p:cNvPicPr>
          <p:nvPr/>
        </p:nvPicPr>
        <p:blipFill>
          <a:blip r:embed="rId4"/>
          <a:stretch>
            <a:fillRect/>
          </a:stretch>
        </p:blipFill>
        <p:spPr>
          <a:xfrm>
            <a:off x="3701684" y="630982"/>
            <a:ext cx="3808186" cy="3453332"/>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B4B078D3-7A6D-4E49-8F1D-8F8FE6848F40}"/>
              </a:ext>
            </a:extLst>
          </p:cNvPr>
          <p:cNvPicPr>
            <a:picLocks noChangeAspect="1"/>
          </p:cNvPicPr>
          <p:nvPr/>
        </p:nvPicPr>
        <p:blipFill>
          <a:blip r:embed="rId5"/>
          <a:stretch>
            <a:fillRect/>
          </a:stretch>
        </p:blipFill>
        <p:spPr>
          <a:xfrm>
            <a:off x="5373859" y="1913318"/>
            <a:ext cx="2984448" cy="2731138"/>
          </a:xfrm>
          <a:prstGeom prst="rect">
            <a:avLst/>
          </a:prstGeom>
          <a:ln>
            <a:solidFill>
              <a:schemeClr val="tx1">
                <a:lumMod val="50000"/>
                <a:lumOff val="50000"/>
              </a:schemeClr>
            </a:solidFill>
          </a:ln>
        </p:spPr>
      </p:pic>
      <p:sp>
        <p:nvSpPr>
          <p:cNvPr id="11" name="Speech Bubble: Rectangle 10">
            <a:extLst>
              <a:ext uri="{FF2B5EF4-FFF2-40B4-BE49-F238E27FC236}">
                <a16:creationId xmlns:a16="http://schemas.microsoft.com/office/drawing/2014/main" id="{8DFDF037-2956-4136-AFB4-6928E16B558E}"/>
              </a:ext>
            </a:extLst>
          </p:cNvPr>
          <p:cNvSpPr/>
          <p:nvPr/>
        </p:nvSpPr>
        <p:spPr>
          <a:xfrm>
            <a:off x="6353163" y="630983"/>
            <a:ext cx="2333637" cy="678654"/>
          </a:xfrm>
          <a:prstGeom prst="wedgeRectCallout">
            <a:avLst>
              <a:gd name="adj1" fmla="val -99806"/>
              <a:gd name="adj2" fmla="val 2141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Clicking on add field from the Dataset Editor opens the expression editor</a:t>
            </a:r>
          </a:p>
        </p:txBody>
      </p:sp>
    </p:spTree>
    <p:custDataLst>
      <p:tags r:id="rId1"/>
    </p:custDataLst>
    <p:extLst>
      <p:ext uri="{BB962C8B-B14F-4D97-AF65-F5344CB8AC3E}">
        <p14:creationId xmlns:p14="http://schemas.microsoft.com/office/powerpoint/2010/main" val="36485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12D948-F071-4D43-ACE9-D409991AE75F}"/>
              </a:ext>
            </a:extLst>
          </p:cNvPr>
          <p:cNvPicPr>
            <a:picLocks noChangeAspect="1"/>
          </p:cNvPicPr>
          <p:nvPr/>
        </p:nvPicPr>
        <p:blipFill>
          <a:blip r:embed="rId4"/>
          <a:stretch>
            <a:fillRect/>
          </a:stretch>
        </p:blipFill>
        <p:spPr>
          <a:xfrm>
            <a:off x="3741039" y="1221600"/>
            <a:ext cx="4178859" cy="3322502"/>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15133C2D-3988-4CE7-A4C1-C0D73DEE5198}"/>
              </a:ext>
            </a:extLst>
          </p:cNvPr>
          <p:cNvSpPr>
            <a:spLocks noGrp="1"/>
          </p:cNvSpPr>
          <p:nvPr>
            <p:ph type="body" sz="quarter" idx="11"/>
          </p:nvPr>
        </p:nvSpPr>
        <p:spPr>
          <a:xfrm>
            <a:off x="457201" y="975278"/>
            <a:ext cx="3149866" cy="3445524"/>
          </a:xfrm>
        </p:spPr>
        <p:txBody>
          <a:bodyPr vert="horz" lIns="91440" tIns="45720" rIns="91440" bIns="45720" rtlCol="0" anchor="t">
            <a:noAutofit/>
          </a:bodyPr>
          <a:lstStyle/>
          <a:p>
            <a:pPr marL="179705" indent="-179705"/>
            <a:r>
              <a:rPr lang="en-CA"/>
              <a:t>Users also have option to Add Fields from the Helpers Menu</a:t>
            </a:r>
            <a:endParaRPr lang="en-US"/>
          </a:p>
          <a:p>
            <a:pPr marL="179705" indent="-179705"/>
            <a:r>
              <a:rPr lang="en-CA"/>
              <a:t>Different expression types are available for use </a:t>
            </a:r>
            <a:endParaRPr lang="en-CA">
              <a:cs typeface="Arial"/>
            </a:endParaRPr>
          </a:p>
          <a:p>
            <a:pPr marL="179705" indent="-179705"/>
            <a:r>
              <a:rPr lang="en-CA"/>
              <a:t>Binning is a very common expression type to use to create and </a:t>
            </a:r>
            <a:r>
              <a:rPr lang="en-US"/>
              <a:t>combine categories of a variable</a:t>
            </a:r>
            <a:endParaRPr lang="en-US">
              <a:cs typeface="Arial"/>
            </a:endParaRPr>
          </a:p>
          <a:p>
            <a:pPr marL="179705" indent="-179705">
              <a:lnSpc>
                <a:spcPct val="90000"/>
              </a:lnSpc>
              <a:spcBef>
                <a:spcPct val="50000"/>
              </a:spcBef>
              <a:spcAft>
                <a:spcPct val="50000"/>
              </a:spcAft>
            </a:pPr>
            <a:r>
              <a:rPr lang="en-US"/>
              <a:t>Two types of binning are available:</a:t>
            </a:r>
            <a:endParaRPr lang="en-US">
              <a:cs typeface="Arial"/>
            </a:endParaRPr>
          </a:p>
          <a:p>
            <a:pPr marL="359410" lvl="1" indent="-179070">
              <a:lnSpc>
                <a:spcPct val="90000"/>
              </a:lnSpc>
              <a:spcBef>
                <a:spcPct val="50000"/>
              </a:spcBef>
              <a:spcAft>
                <a:spcPct val="50000"/>
              </a:spcAft>
            </a:pPr>
            <a:r>
              <a:rPr lang="en-US" b="1">
                <a:latin typeface="+mn-lt"/>
                <a:cs typeface="Arial"/>
              </a:rPr>
              <a:t>Continuous Binning</a:t>
            </a:r>
            <a:r>
              <a:rPr lang="en-US">
                <a:latin typeface="+mn-lt"/>
                <a:cs typeface="Arial"/>
              </a:rPr>
              <a:t> for continuous variables</a:t>
            </a:r>
          </a:p>
          <a:p>
            <a:pPr marL="359410" lvl="1" indent="-179070">
              <a:lnSpc>
                <a:spcPct val="90000"/>
              </a:lnSpc>
              <a:spcBef>
                <a:spcPct val="50000"/>
              </a:spcBef>
              <a:spcAft>
                <a:spcPct val="50000"/>
              </a:spcAft>
            </a:pPr>
            <a:r>
              <a:rPr lang="en-US" b="1">
                <a:latin typeface="+mn-lt"/>
                <a:cs typeface="Arial"/>
              </a:rPr>
              <a:t>Discrete Transform</a:t>
            </a:r>
            <a:r>
              <a:rPr lang="en-US">
                <a:latin typeface="+mn-lt"/>
                <a:cs typeface="Arial"/>
              </a:rPr>
              <a:t> for discrete variables</a:t>
            </a:r>
          </a:p>
          <a:p>
            <a:pPr marL="359410" lvl="1" indent="-179070">
              <a:spcAft>
                <a:spcPct val="50000"/>
              </a:spcAft>
              <a:defRPr/>
            </a:pPr>
            <a:endParaRPr lang="en-US">
              <a:cs typeface="Arial"/>
            </a:endParaRPr>
          </a:p>
          <a:p>
            <a:pPr marL="359410" lvl="1" indent="-179070"/>
            <a:endParaRPr lang="en-CA">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Helper</a:t>
            </a:r>
            <a:endParaRPr lang="en-CA"/>
          </a:p>
        </p:txBody>
      </p:sp>
      <p:pic>
        <p:nvPicPr>
          <p:cNvPr id="6" name="Picture 5">
            <a:extLst>
              <a:ext uri="{FF2B5EF4-FFF2-40B4-BE49-F238E27FC236}">
                <a16:creationId xmlns:a16="http://schemas.microsoft.com/office/drawing/2014/main" id="{23D48B6F-3BC7-4A70-AAC8-7CF6909EDEED}"/>
              </a:ext>
            </a:extLst>
          </p:cNvPr>
          <p:cNvPicPr>
            <a:picLocks noChangeAspect="1"/>
          </p:cNvPicPr>
          <p:nvPr/>
        </p:nvPicPr>
        <p:blipFill>
          <a:blip r:embed="rId5"/>
          <a:stretch>
            <a:fillRect/>
          </a:stretch>
        </p:blipFill>
        <p:spPr>
          <a:xfrm>
            <a:off x="6907421" y="3100795"/>
            <a:ext cx="2024954" cy="1188560"/>
          </a:xfrm>
          <a:prstGeom prst="rect">
            <a:avLst/>
          </a:prstGeom>
          <a:ln>
            <a:solidFill>
              <a:schemeClr val="tx1">
                <a:lumMod val="50000"/>
                <a:lumOff val="50000"/>
              </a:schemeClr>
            </a:solidFill>
          </a:ln>
        </p:spPr>
      </p:pic>
      <p:sp>
        <p:nvSpPr>
          <p:cNvPr id="12" name="Speech Bubble: Rectangle 11">
            <a:extLst>
              <a:ext uri="{FF2B5EF4-FFF2-40B4-BE49-F238E27FC236}">
                <a16:creationId xmlns:a16="http://schemas.microsoft.com/office/drawing/2014/main" id="{B8F737D2-05DE-4F0F-909F-13B1E5412E00}"/>
              </a:ext>
            </a:extLst>
          </p:cNvPr>
          <p:cNvSpPr/>
          <p:nvPr/>
        </p:nvSpPr>
        <p:spPr>
          <a:xfrm>
            <a:off x="6376416" y="1505535"/>
            <a:ext cx="1779654" cy="475788"/>
          </a:xfrm>
          <a:prstGeom prst="wedgeRectCallout">
            <a:avLst>
              <a:gd name="adj1" fmla="val -82403"/>
              <a:gd name="adj2" fmla="val 8792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Sample expression type</a:t>
            </a:r>
          </a:p>
        </p:txBody>
      </p:sp>
      <p:sp>
        <p:nvSpPr>
          <p:cNvPr id="13" name="Speech Bubble: Rectangle 12">
            <a:extLst>
              <a:ext uri="{FF2B5EF4-FFF2-40B4-BE49-F238E27FC236}">
                <a16:creationId xmlns:a16="http://schemas.microsoft.com/office/drawing/2014/main" id="{18FBF6B0-098A-4D8C-B898-9D56E631AEAA}"/>
              </a:ext>
            </a:extLst>
          </p:cNvPr>
          <p:cNvSpPr/>
          <p:nvPr/>
        </p:nvSpPr>
        <p:spPr>
          <a:xfrm>
            <a:off x="4551742" y="3460545"/>
            <a:ext cx="1922106" cy="744656"/>
          </a:xfrm>
          <a:prstGeom prst="wedgeRectCallout">
            <a:avLst>
              <a:gd name="adj1" fmla="val 75227"/>
              <a:gd name="adj2" fmla="val -4220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Can apply transformation on these variables</a:t>
            </a:r>
          </a:p>
        </p:txBody>
      </p:sp>
    </p:spTree>
    <p:custDataLst>
      <p:tags r:id="rId1"/>
    </p:custDataLst>
    <p:extLst>
      <p:ext uri="{BB962C8B-B14F-4D97-AF65-F5344CB8AC3E}">
        <p14:creationId xmlns:p14="http://schemas.microsoft.com/office/powerpoint/2010/main" val="367583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15133C2D-3988-4CE7-A4C1-C0D73DEE5198}"/>
              </a:ext>
            </a:extLst>
          </p:cNvPr>
          <p:cNvSpPr>
            <a:spLocks noGrp="1"/>
          </p:cNvSpPr>
          <p:nvPr>
            <p:ph type="body" sz="quarter" idx="11"/>
          </p:nvPr>
        </p:nvSpPr>
        <p:spPr>
          <a:xfrm>
            <a:off x="457200" y="975278"/>
            <a:ext cx="3557285" cy="3445524"/>
          </a:xfrm>
        </p:spPr>
        <p:txBody>
          <a:bodyPr vert="horz" lIns="91440" tIns="45720" rIns="91440" bIns="45720" rtlCol="0" anchor="t">
            <a:noAutofit/>
          </a:bodyPr>
          <a:lstStyle/>
          <a:p>
            <a:pPr marL="285750" indent="-285750"/>
            <a:r>
              <a:rPr lang="en-CA"/>
              <a:t>Selecting the variable Relationship under the Discrete Transform category generates the Range Editor Wizard</a:t>
            </a:r>
            <a:endParaRPr lang="en-US"/>
          </a:p>
          <a:p>
            <a:pPr marL="285750" indent="-285750"/>
            <a:r>
              <a:rPr lang="en-CA"/>
              <a:t>Group the categories </a:t>
            </a:r>
            <a:r>
              <a:rPr lang="en-CA" u="sng"/>
              <a:t>Husband</a:t>
            </a:r>
            <a:r>
              <a:rPr lang="en-CA"/>
              <a:t> and </a:t>
            </a:r>
            <a:r>
              <a:rPr lang="en-CA" u="sng"/>
              <a:t>Wife</a:t>
            </a:r>
            <a:r>
              <a:rPr lang="en-CA"/>
              <a:t> to one category </a:t>
            </a:r>
            <a:endParaRPr lang="en-CA">
              <a:cs typeface="Arial"/>
            </a:endParaRPr>
          </a:p>
          <a:p>
            <a:pPr marL="285750" indent="-285750"/>
            <a:r>
              <a:rPr lang="en-US"/>
              <a:t>Rows do not have to be contiguous to be grouped</a:t>
            </a:r>
            <a:endParaRPr lang="en-US">
              <a:cs typeface="Arial"/>
            </a:endParaRPr>
          </a:p>
          <a:p>
            <a:pPr marL="285750" indent="-285750"/>
            <a:r>
              <a:rPr lang="en-US"/>
              <a:t>Change the label of the category to Married by highlighting the column under Target Label</a:t>
            </a:r>
            <a:endParaRPr lang="en-US">
              <a:cs typeface="Arial"/>
            </a:endParaRPr>
          </a:p>
          <a:p>
            <a:pPr marL="285750" indent="-285750"/>
            <a:r>
              <a:rPr lang="en-US"/>
              <a:t>Use the Break button to break apart a group to the original categories</a:t>
            </a:r>
            <a:endParaRPr lang="en-US">
              <a:cs typeface="Arial"/>
            </a:endParaRPr>
          </a:p>
          <a:p>
            <a:pPr marL="285750" indent="-285750"/>
            <a:r>
              <a:rPr lang="en-US"/>
              <a:t>Can also Reset the categories to original format</a:t>
            </a:r>
            <a:endParaRPr lang="en-US">
              <a:cs typeface="Arial"/>
            </a:endParaRPr>
          </a:p>
          <a:p>
            <a:pPr marL="466090" lvl="1" indent="-285750">
              <a:spcAft>
                <a:spcPct val="50000"/>
              </a:spcAft>
              <a:buClr>
                <a:schemeClr val="bg2"/>
              </a:buClr>
              <a:buFont typeface="Arial" panose="020B0604020202020204" pitchFamily="34" charset="0"/>
              <a:buChar char="•"/>
            </a:pPr>
            <a:endParaRPr lang="en-US">
              <a:cs typeface="Arial"/>
            </a:endParaRPr>
          </a:p>
          <a:p>
            <a:pPr marL="466090" lvl="1" indent="-285750">
              <a:spcAft>
                <a:spcPct val="50000"/>
              </a:spcAft>
              <a:buClr>
                <a:schemeClr val="bg2"/>
              </a:buClr>
              <a:buFont typeface="Arial" panose="020B0604020202020204" pitchFamily="34" charset="0"/>
              <a:buChar char="•"/>
              <a:defRPr/>
            </a:pPr>
            <a:endParaRPr lang="en-US">
              <a:cs typeface="Arial"/>
            </a:endParaRPr>
          </a:p>
          <a:p>
            <a:pPr marL="466090" lvl="1" indent="-285750">
              <a:buClr>
                <a:schemeClr val="bg2"/>
              </a:buClr>
              <a:buFont typeface="Arial" panose="020B0604020202020204" pitchFamily="34" charset="0"/>
              <a:buChar char="•"/>
            </a:pPr>
            <a:endParaRPr lang="en-CA">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Binning</a:t>
            </a:r>
            <a:endParaRPr lang="en-CA"/>
          </a:p>
        </p:txBody>
      </p:sp>
      <p:pic>
        <p:nvPicPr>
          <p:cNvPr id="7" name="Picture 6">
            <a:extLst>
              <a:ext uri="{FF2B5EF4-FFF2-40B4-BE49-F238E27FC236}">
                <a16:creationId xmlns:a16="http://schemas.microsoft.com/office/drawing/2014/main" id="{48380554-C358-4EFF-94B1-719DA7FE4044}"/>
              </a:ext>
            </a:extLst>
          </p:cNvPr>
          <p:cNvPicPr>
            <a:picLocks noChangeAspect="1"/>
          </p:cNvPicPr>
          <p:nvPr/>
        </p:nvPicPr>
        <p:blipFill>
          <a:blip r:embed="rId4"/>
          <a:stretch>
            <a:fillRect/>
          </a:stretch>
        </p:blipFill>
        <p:spPr>
          <a:xfrm>
            <a:off x="4081805" y="889717"/>
            <a:ext cx="4329224" cy="3464231"/>
          </a:xfrm>
          <a:prstGeom prst="rect">
            <a:avLst/>
          </a:prstGeom>
          <a:ln>
            <a:solidFill>
              <a:schemeClr val="tx1">
                <a:lumMod val="50000"/>
                <a:lumOff val="50000"/>
              </a:schemeClr>
            </a:solidFill>
          </a:ln>
        </p:spPr>
      </p:pic>
      <p:pic>
        <p:nvPicPr>
          <p:cNvPr id="9" name="Picture 8">
            <a:extLst>
              <a:ext uri="{FF2B5EF4-FFF2-40B4-BE49-F238E27FC236}">
                <a16:creationId xmlns:a16="http://schemas.microsoft.com/office/drawing/2014/main" id="{CF934BA1-6194-473C-A10C-974411FE4AC3}"/>
              </a:ext>
            </a:extLst>
          </p:cNvPr>
          <p:cNvPicPr>
            <a:picLocks noChangeAspect="1"/>
          </p:cNvPicPr>
          <p:nvPr/>
        </p:nvPicPr>
        <p:blipFill>
          <a:blip r:embed="rId5"/>
          <a:stretch>
            <a:fillRect/>
          </a:stretch>
        </p:blipFill>
        <p:spPr>
          <a:xfrm>
            <a:off x="5558745" y="2669131"/>
            <a:ext cx="3447369" cy="1252769"/>
          </a:xfrm>
          <a:prstGeom prst="rect">
            <a:avLst/>
          </a:prstGeom>
          <a:ln>
            <a:solidFill>
              <a:schemeClr val="tx1">
                <a:lumMod val="50000"/>
                <a:lumOff val="50000"/>
              </a:schemeClr>
            </a:solidFill>
          </a:ln>
        </p:spPr>
      </p:pic>
      <p:sp>
        <p:nvSpPr>
          <p:cNvPr id="14" name="Speech Bubble: Rectangle 13">
            <a:extLst>
              <a:ext uri="{FF2B5EF4-FFF2-40B4-BE49-F238E27FC236}">
                <a16:creationId xmlns:a16="http://schemas.microsoft.com/office/drawing/2014/main" id="{22EE323D-0963-434D-B27A-51D5E28D2D0D}"/>
              </a:ext>
            </a:extLst>
          </p:cNvPr>
          <p:cNvSpPr/>
          <p:nvPr/>
        </p:nvSpPr>
        <p:spPr>
          <a:xfrm>
            <a:off x="7282429" y="680998"/>
            <a:ext cx="1728792" cy="419961"/>
          </a:xfrm>
          <a:prstGeom prst="wedgeRectCallout">
            <a:avLst>
              <a:gd name="adj1" fmla="val 9319"/>
              <a:gd name="adj2" fmla="val 10261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Can group, break, reset bins</a:t>
            </a:r>
          </a:p>
        </p:txBody>
      </p:sp>
      <p:sp>
        <p:nvSpPr>
          <p:cNvPr id="15" name="Speech Bubble: Rectangle 14">
            <a:extLst>
              <a:ext uri="{FF2B5EF4-FFF2-40B4-BE49-F238E27FC236}">
                <a16:creationId xmlns:a16="http://schemas.microsoft.com/office/drawing/2014/main" id="{3FD2893E-981A-4425-AAEB-D53752F02A90}"/>
              </a:ext>
            </a:extLst>
          </p:cNvPr>
          <p:cNvSpPr/>
          <p:nvPr/>
        </p:nvSpPr>
        <p:spPr>
          <a:xfrm>
            <a:off x="7582285" y="2030752"/>
            <a:ext cx="1428936" cy="540998"/>
          </a:xfrm>
          <a:prstGeom prst="wedgeRectCallout">
            <a:avLst>
              <a:gd name="adj1" fmla="val -28567"/>
              <a:gd name="adj2" fmla="val 10498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Can change category label</a:t>
            </a:r>
          </a:p>
        </p:txBody>
      </p:sp>
      <p:sp>
        <p:nvSpPr>
          <p:cNvPr id="16" name="Speech Bubble: Rectangle 15">
            <a:extLst>
              <a:ext uri="{FF2B5EF4-FFF2-40B4-BE49-F238E27FC236}">
                <a16:creationId xmlns:a16="http://schemas.microsoft.com/office/drawing/2014/main" id="{D14CE214-5BDF-40FB-9C62-7194AAE6EE0A}"/>
              </a:ext>
            </a:extLst>
          </p:cNvPr>
          <p:cNvSpPr/>
          <p:nvPr/>
        </p:nvSpPr>
        <p:spPr>
          <a:xfrm>
            <a:off x="3902400" y="2372824"/>
            <a:ext cx="1677894" cy="650432"/>
          </a:xfrm>
          <a:prstGeom prst="wedgeRectCallout">
            <a:avLst>
              <a:gd name="adj1" fmla="val 52360"/>
              <a:gd name="adj2" fmla="val 7773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Group Husband and Wife into one category</a:t>
            </a:r>
          </a:p>
        </p:txBody>
      </p:sp>
    </p:spTree>
    <p:custDataLst>
      <p:tags r:id="rId1"/>
    </p:custDataLst>
    <p:extLst>
      <p:ext uri="{BB962C8B-B14F-4D97-AF65-F5344CB8AC3E}">
        <p14:creationId xmlns:p14="http://schemas.microsoft.com/office/powerpoint/2010/main" val="358082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41BE33-9D9E-4B75-A0BC-EEA4990BE9C2}"/>
              </a:ext>
            </a:extLst>
          </p:cNvPr>
          <p:cNvPicPr>
            <a:picLocks noChangeAspect="1"/>
          </p:cNvPicPr>
          <p:nvPr/>
        </p:nvPicPr>
        <p:blipFill>
          <a:blip r:embed="rId4"/>
          <a:stretch>
            <a:fillRect/>
          </a:stretch>
        </p:blipFill>
        <p:spPr>
          <a:xfrm>
            <a:off x="4302027" y="1004286"/>
            <a:ext cx="4061411" cy="3682014"/>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15133C2D-3988-4CE7-A4C1-C0D73DEE5198}"/>
              </a:ext>
            </a:extLst>
          </p:cNvPr>
          <p:cNvSpPr>
            <a:spLocks noGrp="1"/>
          </p:cNvSpPr>
          <p:nvPr>
            <p:ph type="body" sz="quarter" idx="11"/>
          </p:nvPr>
        </p:nvSpPr>
        <p:spPr>
          <a:xfrm>
            <a:off x="457200" y="975278"/>
            <a:ext cx="3575747" cy="3445524"/>
          </a:xfrm>
        </p:spPr>
        <p:txBody>
          <a:bodyPr vert="horz" lIns="91440" tIns="45720" rIns="91440" bIns="45720" rtlCol="0" anchor="t">
            <a:noAutofit/>
          </a:bodyPr>
          <a:lstStyle/>
          <a:p>
            <a:pPr marL="285750" indent="-285750"/>
            <a:r>
              <a:rPr lang="en-CA"/>
              <a:t>Once you click Finish, the expression appears in the Expression Editor</a:t>
            </a:r>
            <a:endParaRPr lang="en-US"/>
          </a:p>
          <a:p>
            <a:pPr marL="466090" lvl="1" indent="-285750"/>
            <a:r>
              <a:rPr lang="en-CA">
                <a:latin typeface="+mn-lt"/>
              </a:rPr>
              <a:t>This is </a:t>
            </a:r>
            <a:r>
              <a:rPr lang="en-US">
                <a:latin typeface="+mn-lt"/>
              </a:rPr>
              <a:t>a CASE statement used to create new categories for the variable</a:t>
            </a:r>
            <a:endParaRPr lang="en-US">
              <a:latin typeface="+mn-lt"/>
              <a:cs typeface="Arial"/>
            </a:endParaRPr>
          </a:p>
          <a:p>
            <a:pPr marL="466090" lvl="1" indent="-285750"/>
            <a:r>
              <a:rPr lang="en-US">
                <a:latin typeface="+mn-lt"/>
              </a:rPr>
              <a:t>Modify label manually by changing  the value in the THEN clause</a:t>
            </a:r>
            <a:endParaRPr lang="en-US">
              <a:latin typeface="+mn-lt"/>
              <a:cs typeface="Arial"/>
            </a:endParaRPr>
          </a:p>
          <a:p>
            <a:pPr marL="466090" lvl="1" indent="-285750"/>
            <a:r>
              <a:rPr lang="en-US">
                <a:latin typeface="+mn-lt"/>
              </a:rPr>
              <a:t>Can also modify the Field Name</a:t>
            </a:r>
            <a:endParaRPr lang="en-US">
              <a:latin typeface="+mn-lt"/>
              <a:cs typeface="Arial"/>
            </a:endParaRPr>
          </a:p>
          <a:p>
            <a:pPr marL="285750" indent="-285750"/>
            <a:r>
              <a:rPr lang="en-CA"/>
              <a:t>Force data to be instantiated option is available </a:t>
            </a:r>
            <a:endParaRPr lang="en-CA">
              <a:cs typeface="Arial"/>
            </a:endParaRPr>
          </a:p>
          <a:p>
            <a:pPr marL="466090" lvl="1" indent="-285750"/>
            <a:r>
              <a:rPr lang="en-US">
                <a:latin typeface="+mn-lt"/>
              </a:rPr>
              <a:t>Selecting this option means the expression that defines the values of the new column will be removed in the new dataset </a:t>
            </a:r>
            <a:endParaRPr lang="en-US">
              <a:latin typeface="+mn-lt"/>
              <a:cs typeface="Arial" panose="020B0604020202020204"/>
            </a:endParaRPr>
          </a:p>
          <a:p>
            <a:pPr marL="466090" lvl="1" indent="-285750">
              <a:spcAft>
                <a:spcPct val="50000"/>
              </a:spcAft>
            </a:pPr>
            <a:endParaRPr lang="en-US">
              <a:cs typeface="Arial" panose="020B0604020202020204"/>
            </a:endParaRPr>
          </a:p>
          <a:p>
            <a:pPr marL="466090" lvl="1" indent="-285750">
              <a:spcAft>
                <a:spcPct val="50000"/>
              </a:spcAft>
              <a:defRPr/>
            </a:pPr>
            <a:endParaRPr lang="en-US">
              <a:cs typeface="Arial" panose="020B0604020202020204"/>
            </a:endParaRPr>
          </a:p>
          <a:p>
            <a:pPr marL="466090" lvl="1" indent="-285750"/>
            <a:endParaRPr lang="en-CA">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Binning Expression</a:t>
            </a:r>
            <a:endParaRPr lang="en-CA"/>
          </a:p>
        </p:txBody>
      </p:sp>
      <p:sp>
        <p:nvSpPr>
          <p:cNvPr id="11" name="Speech Bubble: Rectangle 10">
            <a:extLst>
              <a:ext uri="{FF2B5EF4-FFF2-40B4-BE49-F238E27FC236}">
                <a16:creationId xmlns:a16="http://schemas.microsoft.com/office/drawing/2014/main" id="{15A4E0AA-A13C-4D35-938D-4D582FCCCB89}"/>
              </a:ext>
            </a:extLst>
          </p:cNvPr>
          <p:cNvSpPr/>
          <p:nvPr/>
        </p:nvSpPr>
        <p:spPr>
          <a:xfrm>
            <a:off x="5956228" y="873045"/>
            <a:ext cx="1442476" cy="434701"/>
          </a:xfrm>
          <a:prstGeom prst="wedgeRectCallout">
            <a:avLst>
              <a:gd name="adj1" fmla="val -55776"/>
              <a:gd name="adj2" fmla="val 943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Change field name</a:t>
            </a:r>
          </a:p>
        </p:txBody>
      </p:sp>
      <p:sp>
        <p:nvSpPr>
          <p:cNvPr id="12" name="Speech Bubble: Rectangle 11">
            <a:extLst>
              <a:ext uri="{FF2B5EF4-FFF2-40B4-BE49-F238E27FC236}">
                <a16:creationId xmlns:a16="http://schemas.microsoft.com/office/drawing/2014/main" id="{64DB2004-72FD-4E3C-A721-825D63EAF95C}"/>
              </a:ext>
            </a:extLst>
          </p:cNvPr>
          <p:cNvSpPr/>
          <p:nvPr/>
        </p:nvSpPr>
        <p:spPr>
          <a:xfrm>
            <a:off x="6206132" y="2681707"/>
            <a:ext cx="1314320" cy="434701"/>
          </a:xfrm>
          <a:prstGeom prst="wedgeRectCallout">
            <a:avLst>
              <a:gd name="adj1" fmla="val -94716"/>
              <a:gd name="adj2" fmla="val -6213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Can modify expression </a:t>
            </a:r>
          </a:p>
        </p:txBody>
      </p:sp>
    </p:spTree>
    <p:custDataLst>
      <p:tags r:id="rId1"/>
    </p:custDataLst>
    <p:extLst>
      <p:ext uri="{BB962C8B-B14F-4D97-AF65-F5344CB8AC3E}">
        <p14:creationId xmlns:p14="http://schemas.microsoft.com/office/powerpoint/2010/main" val="167877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15133C2D-3988-4CE7-A4C1-C0D73DEE5198}"/>
              </a:ext>
            </a:extLst>
          </p:cNvPr>
          <p:cNvSpPr>
            <a:spLocks noGrp="1"/>
          </p:cNvSpPr>
          <p:nvPr>
            <p:ph type="body" sz="quarter" idx="11"/>
          </p:nvPr>
        </p:nvSpPr>
        <p:spPr>
          <a:xfrm>
            <a:off x="457200" y="975278"/>
            <a:ext cx="8210254" cy="3445524"/>
          </a:xfrm>
        </p:spPr>
        <p:txBody>
          <a:bodyPr vert="horz" lIns="91440" tIns="45720" rIns="91440" bIns="45720" rtlCol="0" anchor="t">
            <a:noAutofit/>
          </a:bodyPr>
          <a:lstStyle/>
          <a:p>
            <a:pPr>
              <a:defRPr/>
            </a:pPr>
            <a:r>
              <a:rPr lang="en-CA">
                <a:cs typeface="Arial" panose="020B0604020202020204"/>
              </a:rPr>
              <a:t>By default, when you create a new field, Knowledge Studio doesn't store all the new values in that field, instead it just stores the calculation to get that field from existing field(s). You can use the Force Data To Be Instantiated option to override this default and store the new values themselves</a:t>
            </a:r>
            <a:endParaRPr lang="en-US"/>
          </a:p>
          <a:p>
            <a:pPr indent="-285750"/>
            <a:r>
              <a:rPr lang="en-CA">
                <a:latin typeface="Arial"/>
                <a:cs typeface="Arial" panose="020B0604020202020204"/>
              </a:rPr>
              <a:t>The default behaviour is efficient in terms of space, and can have some benefits, but also some drawbacks (and can also be used as a clever hack in some places)</a:t>
            </a:r>
            <a:endParaRPr lang="en-CA">
              <a:latin typeface="Arial" panose="020B0604020202020204" pitchFamily="34" charset="0"/>
              <a:cs typeface="Arial" panose="020B0604020202020204"/>
            </a:endParaRPr>
          </a:p>
          <a:p>
            <a:pPr indent="-285750"/>
            <a:r>
              <a:rPr lang="en-CA">
                <a:latin typeface="Arial"/>
                <a:cs typeface="Arial" panose="020B0604020202020204"/>
              </a:rPr>
              <a:t>Example benefit: If you perform variable transformations during data prep, and then want to score new data, you don't need to perform the same data prep on the scoring data, since Knowledge Studio recognizes the original variables and automatically handles the modifications</a:t>
            </a:r>
            <a:endParaRPr lang="en-CA">
              <a:latin typeface="Arial" panose="020B0604020202020204" pitchFamily="34" charset="0"/>
              <a:cs typeface="Arial" panose="020B0604020202020204"/>
            </a:endParaRPr>
          </a:p>
          <a:p>
            <a:pPr indent="-285750"/>
            <a:r>
              <a:rPr lang="en-CA">
                <a:latin typeface="Arial"/>
                <a:cs typeface="Arial" panose="020B0604020202020204"/>
              </a:rPr>
              <a:t>Example downside: If you scale data based on the mean of a column, when you try to score new data, Knowledge Studio will try to compute the mean of the scoring column instead of the original column. This is very likely not what you want</a:t>
            </a:r>
            <a:endParaRPr lang="en-CA">
              <a:latin typeface="Arial" panose="020B0604020202020204" pitchFamily="34" charset="0"/>
              <a:cs typeface="Arial" panose="020B0604020202020204"/>
            </a:endParaRPr>
          </a:p>
          <a:p>
            <a:pPr indent="-285750"/>
            <a:r>
              <a:rPr lang="en-CA">
                <a:latin typeface="Arial"/>
                <a:cs typeface="Arial" panose="020B0604020202020204"/>
              </a:rPr>
              <a:t>Example hack: Knowledge Studio doesn't have an option to rename a field. However, you can copy an existing field, and then delete the original. However, you won't be able to delete the original unless you instantiate the new field</a:t>
            </a:r>
            <a:endParaRPr lang="en-CA">
              <a:latin typeface="Arial" panose="020B0604020202020204" pitchFamily="34" charset="0"/>
              <a:cs typeface="Arial" panose="020B0604020202020204"/>
            </a:endParaRPr>
          </a:p>
          <a:p>
            <a:pPr marL="466090" lvl="1" indent="-285750">
              <a:spcAft>
                <a:spcPct val="50000"/>
              </a:spcAft>
            </a:pPr>
            <a:endParaRPr lang="en-US">
              <a:cs typeface="Arial" panose="020B0604020202020204"/>
            </a:endParaRPr>
          </a:p>
          <a:p>
            <a:pPr marL="466090" lvl="1" indent="-285750">
              <a:spcAft>
                <a:spcPct val="50000"/>
              </a:spcAft>
            </a:pPr>
            <a:endParaRPr lang="en-US">
              <a:cs typeface="Arial" panose="020B0604020202020204"/>
            </a:endParaRPr>
          </a:p>
          <a:p>
            <a:pPr marL="466090" lvl="1" indent="-285750"/>
            <a:endParaRPr lang="en-CA">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What does "Force Data To Be Instantiated" mean, and why do I care?</a:t>
            </a:r>
          </a:p>
        </p:txBody>
      </p:sp>
    </p:spTree>
    <p:custDataLst>
      <p:tags r:id="rId1"/>
    </p:custDataLst>
    <p:extLst>
      <p:ext uri="{BB962C8B-B14F-4D97-AF65-F5344CB8AC3E}">
        <p14:creationId xmlns:p14="http://schemas.microsoft.com/office/powerpoint/2010/main" val="281047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15133C2D-3988-4CE7-A4C1-C0D73DEE5198}"/>
              </a:ext>
            </a:extLst>
          </p:cNvPr>
          <p:cNvSpPr>
            <a:spLocks noGrp="1"/>
          </p:cNvSpPr>
          <p:nvPr>
            <p:ph type="body" sz="quarter" idx="11"/>
          </p:nvPr>
        </p:nvSpPr>
        <p:spPr>
          <a:xfrm>
            <a:off x="457201" y="975278"/>
            <a:ext cx="3294000" cy="3765142"/>
          </a:xfrm>
        </p:spPr>
        <p:txBody>
          <a:bodyPr vert="horz" lIns="91440" tIns="45720" rIns="91440" bIns="45720" rtlCol="0" anchor="t">
            <a:noAutofit/>
          </a:bodyPr>
          <a:lstStyle/>
          <a:p>
            <a:pPr marL="179705" indent="-179705"/>
            <a:r>
              <a:rPr lang="en-US"/>
              <a:t>Another method commonly used is dealing with missing values </a:t>
            </a:r>
          </a:p>
          <a:p>
            <a:pPr marL="179705" indent="-179705"/>
            <a:r>
              <a:rPr lang="en-US"/>
              <a:t>Like binning, can access substitute missing values from the Helpers Menu</a:t>
            </a:r>
            <a:endParaRPr lang="en-US">
              <a:cs typeface="Arial"/>
            </a:endParaRPr>
          </a:p>
          <a:p>
            <a:pPr marL="179705" indent="-179705"/>
            <a:r>
              <a:rPr lang="en-US">
                <a:cs typeface="Calibri"/>
              </a:rPr>
              <a:t>Choose the appropriate treatment for replacing the missing values from the available options in the drop-down menu</a:t>
            </a:r>
          </a:p>
          <a:p>
            <a:pPr marL="179705" indent="-179705"/>
            <a:r>
              <a:rPr lang="en-US">
                <a:cs typeface="Calibri"/>
              </a:rPr>
              <a:t>In this example, we will replace missing values with the mean</a:t>
            </a:r>
          </a:p>
          <a:p>
            <a:pPr marL="179705" indent="-179705"/>
            <a:r>
              <a:rPr lang="en-US">
                <a:cs typeface="Calibri"/>
              </a:rPr>
              <a:t>Change the field name of the newly created variable </a:t>
            </a:r>
          </a:p>
          <a:p>
            <a:pPr marL="466090" lvl="1" indent="-285750">
              <a:spcAft>
                <a:spcPct val="50000"/>
              </a:spcAft>
            </a:pPr>
            <a:endParaRPr lang="en-US">
              <a:latin typeface="+mn-lt"/>
              <a:cs typeface="Arial" panose="020B0604020202020204"/>
            </a:endParaRPr>
          </a:p>
          <a:p>
            <a:pPr marL="359410" lvl="1" indent="-179070">
              <a:spcAft>
                <a:spcPct val="50000"/>
              </a:spcAft>
              <a:defRPr/>
            </a:pPr>
            <a:endParaRPr lang="en-US">
              <a:latin typeface="+mn-lt"/>
              <a:cs typeface="Arial" panose="020B0604020202020204"/>
            </a:endParaRPr>
          </a:p>
          <a:p>
            <a:pPr marL="359410" lvl="1" indent="-179070"/>
            <a:endParaRPr lang="en-CA">
              <a:latin typeface="+mn-lt"/>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Substitute Missing Values</a:t>
            </a:r>
            <a:endParaRPr lang="en-CA"/>
          </a:p>
        </p:txBody>
      </p:sp>
      <p:pic>
        <p:nvPicPr>
          <p:cNvPr id="4" name="Picture 3">
            <a:extLst>
              <a:ext uri="{FF2B5EF4-FFF2-40B4-BE49-F238E27FC236}">
                <a16:creationId xmlns:a16="http://schemas.microsoft.com/office/drawing/2014/main" id="{E9DBA3F0-1EAA-441E-8540-1773823C6C14}"/>
              </a:ext>
            </a:extLst>
          </p:cNvPr>
          <p:cNvPicPr>
            <a:picLocks noChangeAspect="1"/>
          </p:cNvPicPr>
          <p:nvPr/>
        </p:nvPicPr>
        <p:blipFill>
          <a:blip r:embed="rId4"/>
          <a:stretch>
            <a:fillRect/>
          </a:stretch>
        </p:blipFill>
        <p:spPr>
          <a:xfrm>
            <a:off x="3814354" y="939599"/>
            <a:ext cx="4693724" cy="3765143"/>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69C22474-DCFA-4906-AC95-58C2865BCF21}"/>
              </a:ext>
            </a:extLst>
          </p:cNvPr>
          <p:cNvPicPr>
            <a:picLocks noChangeAspect="1"/>
          </p:cNvPicPr>
          <p:nvPr/>
        </p:nvPicPr>
        <p:blipFill>
          <a:blip r:embed="rId5"/>
          <a:stretch>
            <a:fillRect/>
          </a:stretch>
        </p:blipFill>
        <p:spPr>
          <a:xfrm>
            <a:off x="4574453" y="2668104"/>
            <a:ext cx="4354286" cy="1535797"/>
          </a:xfrm>
          <a:prstGeom prst="rect">
            <a:avLst/>
          </a:prstGeom>
          <a:ln>
            <a:solidFill>
              <a:schemeClr val="tx1">
                <a:lumMod val="50000"/>
                <a:lumOff val="50000"/>
              </a:schemeClr>
            </a:solidFill>
          </a:ln>
        </p:spPr>
      </p:pic>
      <p:sp>
        <p:nvSpPr>
          <p:cNvPr id="12" name="Speech Bubble: Rectangle 11">
            <a:extLst>
              <a:ext uri="{FF2B5EF4-FFF2-40B4-BE49-F238E27FC236}">
                <a16:creationId xmlns:a16="http://schemas.microsoft.com/office/drawing/2014/main" id="{23A06FC4-24DF-4647-B7F9-92460C45586D}"/>
              </a:ext>
            </a:extLst>
          </p:cNvPr>
          <p:cNvSpPr/>
          <p:nvPr/>
        </p:nvSpPr>
        <p:spPr>
          <a:xfrm>
            <a:off x="6776422" y="2772000"/>
            <a:ext cx="1296655" cy="237491"/>
          </a:xfrm>
          <a:prstGeom prst="wedgeRectCallout">
            <a:avLst>
              <a:gd name="adj1" fmla="val -55776"/>
              <a:gd name="adj2" fmla="val 943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Variable</a:t>
            </a:r>
          </a:p>
        </p:txBody>
      </p:sp>
      <p:sp>
        <p:nvSpPr>
          <p:cNvPr id="13" name="Speech Bubble: Rectangle 12">
            <a:extLst>
              <a:ext uri="{FF2B5EF4-FFF2-40B4-BE49-F238E27FC236}">
                <a16:creationId xmlns:a16="http://schemas.microsoft.com/office/drawing/2014/main" id="{E100347A-DF72-450B-B3BE-139D6EAA2EE3}"/>
              </a:ext>
            </a:extLst>
          </p:cNvPr>
          <p:cNvSpPr/>
          <p:nvPr/>
        </p:nvSpPr>
        <p:spPr>
          <a:xfrm>
            <a:off x="7427294" y="3780903"/>
            <a:ext cx="1501445" cy="526894"/>
          </a:xfrm>
          <a:prstGeom prst="wedgeRectCallout">
            <a:avLst>
              <a:gd name="adj1" fmla="val -63928"/>
              <a:gd name="adj2" fmla="val -5643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Treatment of missing values</a:t>
            </a:r>
          </a:p>
        </p:txBody>
      </p:sp>
    </p:spTree>
    <p:custDataLst>
      <p:tags r:id="rId1"/>
    </p:custDataLst>
    <p:extLst>
      <p:ext uri="{BB962C8B-B14F-4D97-AF65-F5344CB8AC3E}">
        <p14:creationId xmlns:p14="http://schemas.microsoft.com/office/powerpoint/2010/main" val="248263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3043451" cy="3445524"/>
          </a:xfrm>
        </p:spPr>
        <p:txBody>
          <a:bodyPr vert="horz" lIns="91440" tIns="45720" rIns="91440" bIns="45720" rtlCol="0" anchor="t">
            <a:noAutofit/>
          </a:bodyPr>
          <a:lstStyle/>
          <a:p>
            <a:pPr marL="179705" indent="-179705"/>
            <a:r>
              <a:rPr lang="en-CA"/>
              <a:t>Once the variable is added, clicking on Show Data in the Dataset Editor shows the three transformed variables we created in the previous slides </a:t>
            </a:r>
            <a:endParaRPr lang="en-US"/>
          </a:p>
          <a:p>
            <a:pPr marL="179705" indent="-179705"/>
            <a:r>
              <a:rPr lang="en-CA"/>
              <a:t>Edit Fields to modify the variables transformations performed</a:t>
            </a:r>
            <a:endParaRPr lang="en-CA">
              <a:cs typeface="Arial"/>
            </a:endParaRPr>
          </a:p>
          <a:p>
            <a:pPr marL="179705" indent="-179705"/>
            <a:r>
              <a:rPr lang="en-US"/>
              <a:t>Expressions can be exported and imported into different datasets</a:t>
            </a:r>
            <a:endParaRPr lang="en-US">
              <a:cs typeface="Arial"/>
            </a:endParaRPr>
          </a:p>
          <a:p>
            <a:pPr marL="179705" indent="-179705"/>
            <a:r>
              <a:rPr lang="en-US"/>
              <a:t>You can do this directly from an existing dataset, or by saving the expressions to an xml file</a:t>
            </a:r>
            <a:endParaRPr lang="en-US">
              <a:cs typeface="Arial"/>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Preview Data</a:t>
            </a:r>
            <a:endParaRPr lang="en-CA"/>
          </a:p>
        </p:txBody>
      </p:sp>
      <p:pic>
        <p:nvPicPr>
          <p:cNvPr id="12" name="Picture 11">
            <a:extLst>
              <a:ext uri="{FF2B5EF4-FFF2-40B4-BE49-F238E27FC236}">
                <a16:creationId xmlns:a16="http://schemas.microsoft.com/office/drawing/2014/main" id="{21D40009-88F9-4B93-8E0F-CF84C200B96A}"/>
              </a:ext>
            </a:extLst>
          </p:cNvPr>
          <p:cNvPicPr>
            <a:picLocks noChangeAspect="1"/>
          </p:cNvPicPr>
          <p:nvPr/>
        </p:nvPicPr>
        <p:blipFill>
          <a:blip r:embed="rId4"/>
          <a:stretch>
            <a:fillRect/>
          </a:stretch>
        </p:blipFill>
        <p:spPr>
          <a:xfrm>
            <a:off x="3577772" y="918140"/>
            <a:ext cx="4880727" cy="3697403"/>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DAA701BD-8E5E-41E1-BA93-E410BA8D52E9}"/>
              </a:ext>
            </a:extLst>
          </p:cNvPr>
          <p:cNvSpPr/>
          <p:nvPr/>
        </p:nvSpPr>
        <p:spPr>
          <a:xfrm>
            <a:off x="3720646" y="2417980"/>
            <a:ext cx="3560936" cy="36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peech Bubble: Rectangle 12">
            <a:extLst>
              <a:ext uri="{FF2B5EF4-FFF2-40B4-BE49-F238E27FC236}">
                <a16:creationId xmlns:a16="http://schemas.microsoft.com/office/drawing/2014/main" id="{CD46D636-E123-44F9-8212-79ECF300A871}"/>
              </a:ext>
            </a:extLst>
          </p:cNvPr>
          <p:cNvSpPr/>
          <p:nvPr/>
        </p:nvSpPr>
        <p:spPr>
          <a:xfrm>
            <a:off x="5258933" y="2908415"/>
            <a:ext cx="1599783" cy="348681"/>
          </a:xfrm>
          <a:prstGeom prst="wedgeRectCallout">
            <a:avLst>
              <a:gd name="adj1" fmla="val -39567"/>
              <a:gd name="adj2" fmla="val -10136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Created fields</a:t>
            </a:r>
          </a:p>
        </p:txBody>
      </p:sp>
      <p:sp>
        <p:nvSpPr>
          <p:cNvPr id="15" name="Speech Bubble: Rectangle 14">
            <a:extLst>
              <a:ext uri="{FF2B5EF4-FFF2-40B4-BE49-F238E27FC236}">
                <a16:creationId xmlns:a16="http://schemas.microsoft.com/office/drawing/2014/main" id="{E0D3AB5A-0FEE-4AEE-8AA8-1772C556C7CB}"/>
              </a:ext>
            </a:extLst>
          </p:cNvPr>
          <p:cNvSpPr/>
          <p:nvPr/>
        </p:nvSpPr>
        <p:spPr>
          <a:xfrm>
            <a:off x="7325244" y="3257096"/>
            <a:ext cx="1726518" cy="369794"/>
          </a:xfrm>
          <a:prstGeom prst="wedgeRectCallout">
            <a:avLst>
              <a:gd name="adj1" fmla="val -19019"/>
              <a:gd name="adj2" fmla="val 9618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Show or hide data </a:t>
            </a:r>
          </a:p>
        </p:txBody>
      </p:sp>
    </p:spTree>
    <p:custDataLst>
      <p:tags r:id="rId1"/>
    </p:custDataLst>
    <p:extLst>
      <p:ext uri="{BB962C8B-B14F-4D97-AF65-F5344CB8AC3E}">
        <p14:creationId xmlns:p14="http://schemas.microsoft.com/office/powerpoint/2010/main" val="287691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3043451" cy="3445524"/>
          </a:xfrm>
        </p:spPr>
        <p:txBody>
          <a:bodyPr vert="horz" lIns="91440" tIns="45720" rIns="91440" bIns="45720" rtlCol="0" anchor="t">
            <a:noAutofit/>
          </a:bodyPr>
          <a:lstStyle/>
          <a:p>
            <a:pPr marL="179705" indent="-179705"/>
            <a:r>
              <a:rPr lang="en-CA">
                <a:cs typeface="Arial"/>
              </a:rPr>
              <a:t>Users have the option to Remove the transformed variables or the original variables</a:t>
            </a:r>
            <a:endParaRPr lang="en-CA"/>
          </a:p>
          <a:p>
            <a:pPr marL="179705" indent="-179705"/>
            <a:r>
              <a:rPr lang="en-CA">
                <a:cs typeface="Arial" panose="020B0604020202020204"/>
              </a:rPr>
              <a:t>Users will be alerted if they try to remove an original field that has transformed field dependencies</a:t>
            </a:r>
          </a:p>
          <a:p>
            <a:pPr marL="351155" lvl="1" indent="-179705"/>
            <a:r>
              <a:rPr lang="en-CA">
                <a:latin typeface="Arial"/>
                <a:cs typeface="Arial" panose="020B0604020202020204"/>
              </a:rPr>
              <a:t>This means that the original field and the transformed field will be removed from the output dataset</a:t>
            </a:r>
            <a:endParaRPr lang="en-CA">
              <a:cs typeface="Arial" panose="020B0604020202020204"/>
            </a:endParaRPr>
          </a:p>
          <a:p>
            <a:pPr marL="179705" indent="-179705"/>
            <a:r>
              <a:rPr lang="en-CA">
                <a:cs typeface="Arial" panose="020B0604020202020204"/>
              </a:rPr>
              <a:t>The output dataset will not contain the variables selected for removal  </a:t>
            </a: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Remove Fields</a:t>
            </a:r>
            <a:endParaRPr lang="en-CA"/>
          </a:p>
        </p:txBody>
      </p:sp>
      <p:pic>
        <p:nvPicPr>
          <p:cNvPr id="12" name="Picture 11">
            <a:extLst>
              <a:ext uri="{FF2B5EF4-FFF2-40B4-BE49-F238E27FC236}">
                <a16:creationId xmlns:a16="http://schemas.microsoft.com/office/drawing/2014/main" id="{21D40009-88F9-4B93-8E0F-CF84C200B96A}"/>
              </a:ext>
            </a:extLst>
          </p:cNvPr>
          <p:cNvPicPr>
            <a:picLocks noChangeAspect="1"/>
          </p:cNvPicPr>
          <p:nvPr/>
        </p:nvPicPr>
        <p:blipFill>
          <a:blip r:embed="rId4"/>
          <a:stretch>
            <a:fillRect/>
          </a:stretch>
        </p:blipFill>
        <p:spPr>
          <a:xfrm>
            <a:off x="3577772" y="918140"/>
            <a:ext cx="4880727" cy="3697403"/>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DAA701BD-8E5E-41E1-BA93-E410BA8D52E9}"/>
              </a:ext>
            </a:extLst>
          </p:cNvPr>
          <p:cNvSpPr/>
          <p:nvPr/>
        </p:nvSpPr>
        <p:spPr>
          <a:xfrm>
            <a:off x="6078083" y="1360705"/>
            <a:ext cx="274812" cy="1427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peech Bubble: Rectangle 12">
            <a:extLst>
              <a:ext uri="{FF2B5EF4-FFF2-40B4-BE49-F238E27FC236}">
                <a16:creationId xmlns:a16="http://schemas.microsoft.com/office/drawing/2014/main" id="{CD46D636-E123-44F9-8212-79ECF300A871}"/>
              </a:ext>
            </a:extLst>
          </p:cNvPr>
          <p:cNvSpPr/>
          <p:nvPr/>
        </p:nvSpPr>
        <p:spPr>
          <a:xfrm>
            <a:off x="6216196" y="2908414"/>
            <a:ext cx="1599783" cy="348681"/>
          </a:xfrm>
          <a:prstGeom prst="wedgeRectCallout">
            <a:avLst>
              <a:gd name="adj1" fmla="val -39567"/>
              <a:gd name="adj2" fmla="val -10136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Remove field</a:t>
            </a:r>
            <a:endParaRPr lang="en-US"/>
          </a:p>
        </p:txBody>
      </p:sp>
    </p:spTree>
    <p:custDataLst>
      <p:tags r:id="rId1"/>
    </p:custDataLst>
    <p:extLst>
      <p:ext uri="{BB962C8B-B14F-4D97-AF65-F5344CB8AC3E}">
        <p14:creationId xmlns:p14="http://schemas.microsoft.com/office/powerpoint/2010/main" val="242462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F35489-E76B-41B0-8B01-6058D1AAB97F}"/>
              </a:ext>
            </a:extLst>
          </p:cNvPr>
          <p:cNvPicPr>
            <a:picLocks noChangeAspect="1"/>
          </p:cNvPicPr>
          <p:nvPr/>
        </p:nvPicPr>
        <p:blipFill>
          <a:blip r:embed="rId4"/>
          <a:stretch>
            <a:fillRect/>
          </a:stretch>
        </p:blipFill>
        <p:spPr>
          <a:xfrm>
            <a:off x="3650948" y="1084244"/>
            <a:ext cx="4415169" cy="2354991"/>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1081979"/>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2924669" cy="3445524"/>
          </a:xfrm>
        </p:spPr>
        <p:txBody>
          <a:bodyPr vert="horz" lIns="91440" tIns="45720" rIns="91440" bIns="45720" rtlCol="0" anchor="t">
            <a:noAutofit/>
          </a:bodyPr>
          <a:lstStyle/>
          <a:p>
            <a:pPr marL="179705" indent="-179705"/>
            <a:r>
              <a:rPr lang="en-CA"/>
              <a:t>Transforming Fields is an option to do the same variable transformations on multiple variables</a:t>
            </a:r>
            <a:endParaRPr lang="en-US"/>
          </a:p>
          <a:p>
            <a:pPr marL="179705" indent="-179705"/>
            <a:r>
              <a:rPr lang="en-US"/>
              <a:t>Move variables of choice to the selected area </a:t>
            </a:r>
            <a:endParaRPr lang="en-US">
              <a:cs typeface="Arial"/>
            </a:endParaRPr>
          </a:p>
          <a:p>
            <a:pPr marL="179705" indent="-179705"/>
            <a:r>
              <a:rPr lang="en-US"/>
              <a:t>We selected capital-gain and capital-loss </a:t>
            </a:r>
            <a:endParaRPr lang="en-US">
              <a:cs typeface="Arial"/>
            </a:endParaRPr>
          </a:p>
          <a:p>
            <a:pPr marL="179705" indent="-179705"/>
            <a:r>
              <a:rPr lang="en-US"/>
              <a:t>Expression is already populated with [%</a:t>
            </a:r>
            <a:r>
              <a:rPr lang="en-US" err="1"/>
              <a:t>SelectedField</a:t>
            </a:r>
            <a:r>
              <a:rPr lang="en-US"/>
              <a:t>%]</a:t>
            </a:r>
            <a:endParaRPr lang="en-US">
              <a:cs typeface="Arial"/>
            </a:endParaRPr>
          </a:p>
          <a:p>
            <a:pPr marL="179705" indent="-179705"/>
            <a:r>
              <a:rPr lang="en-US"/>
              <a:t>This is a proxy for the variables to transform</a:t>
            </a:r>
            <a:endParaRPr lang="en-US">
              <a:cs typeface="Arial"/>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Transform Fields</a:t>
            </a:r>
            <a:endParaRPr lang="en-CA"/>
          </a:p>
        </p:txBody>
      </p:sp>
      <p:pic>
        <p:nvPicPr>
          <p:cNvPr id="3" name="Picture 2">
            <a:extLst>
              <a:ext uri="{FF2B5EF4-FFF2-40B4-BE49-F238E27FC236}">
                <a16:creationId xmlns:a16="http://schemas.microsoft.com/office/drawing/2014/main" id="{351D88FE-9418-413F-92D0-BA7C7643F87C}"/>
              </a:ext>
            </a:extLst>
          </p:cNvPr>
          <p:cNvPicPr>
            <a:picLocks noChangeAspect="1"/>
          </p:cNvPicPr>
          <p:nvPr/>
        </p:nvPicPr>
        <p:blipFill>
          <a:blip r:embed="rId5"/>
          <a:stretch>
            <a:fillRect/>
          </a:stretch>
        </p:blipFill>
        <p:spPr>
          <a:xfrm>
            <a:off x="5074686" y="2971468"/>
            <a:ext cx="2589111" cy="2866087"/>
          </a:xfrm>
          <a:prstGeom prst="rect">
            <a:avLst/>
          </a:prstGeom>
          <a:ln>
            <a:solidFill>
              <a:schemeClr val="tx1">
                <a:lumMod val="50000"/>
                <a:lumOff val="50000"/>
              </a:schemeClr>
            </a:solidFill>
          </a:ln>
        </p:spPr>
      </p:pic>
      <p:sp>
        <p:nvSpPr>
          <p:cNvPr id="12" name="Speech Bubble: Rectangle 11">
            <a:extLst>
              <a:ext uri="{FF2B5EF4-FFF2-40B4-BE49-F238E27FC236}">
                <a16:creationId xmlns:a16="http://schemas.microsoft.com/office/drawing/2014/main" id="{7957A1E0-2721-4CDF-8F85-42688BA8C816}"/>
              </a:ext>
            </a:extLst>
          </p:cNvPr>
          <p:cNvSpPr/>
          <p:nvPr/>
        </p:nvSpPr>
        <p:spPr>
          <a:xfrm>
            <a:off x="7954866" y="2571750"/>
            <a:ext cx="1189134" cy="938615"/>
          </a:xfrm>
          <a:prstGeom prst="wedgeRectCallout">
            <a:avLst>
              <a:gd name="adj1" fmla="val -57791"/>
              <a:gd name="adj2" fmla="val -12586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Transform multiple variables at once</a:t>
            </a:r>
          </a:p>
        </p:txBody>
      </p:sp>
    </p:spTree>
    <p:custDataLst>
      <p:tags r:id="rId1"/>
    </p:custDataLst>
    <p:extLst>
      <p:ext uri="{BB962C8B-B14F-4D97-AF65-F5344CB8AC3E}">
        <p14:creationId xmlns:p14="http://schemas.microsoft.com/office/powerpoint/2010/main" val="66491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3570849" cy="3445524"/>
          </a:xfrm>
        </p:spPr>
        <p:txBody>
          <a:bodyPr vert="horz" lIns="91440" tIns="45720" rIns="91440" bIns="45720" rtlCol="0" anchor="t">
            <a:noAutofit/>
          </a:bodyPr>
          <a:lstStyle/>
          <a:p>
            <a:pPr marL="179705" indent="-179705"/>
            <a:r>
              <a:rPr lang="en-US"/>
              <a:t>Our goal here is to obtain the log of the variables capital-gain and capital-loss</a:t>
            </a:r>
          </a:p>
          <a:p>
            <a:pPr marL="179705" indent="-179705"/>
            <a:r>
              <a:rPr lang="en-US"/>
              <a:t>Because both variables have values of 0 and because Log(0) is undefined, we add 1 to the expression as follows:</a:t>
            </a:r>
            <a:endParaRPr lang="en-US">
              <a:cs typeface="Arial"/>
            </a:endParaRPr>
          </a:p>
          <a:p>
            <a:pPr marL="359410" lvl="1" indent="-179070"/>
            <a:r>
              <a:rPr lang="en-US"/>
              <a:t>LOG(1+[%</a:t>
            </a:r>
            <a:r>
              <a:rPr lang="en-US" err="1"/>
              <a:t>SelectedField</a:t>
            </a:r>
            <a:r>
              <a:rPr lang="en-US"/>
              <a:t>%])</a:t>
            </a:r>
            <a:endParaRPr lang="en-US">
              <a:cs typeface="Arial"/>
            </a:endParaRPr>
          </a:p>
          <a:p>
            <a:pPr marL="179705" indent="-179705"/>
            <a:r>
              <a:rPr lang="en-US"/>
              <a:t>Use validate button to validate the expression</a:t>
            </a:r>
            <a:endParaRPr lang="en-US">
              <a:cs typeface="Arial"/>
            </a:endParaRPr>
          </a:p>
          <a:p>
            <a:pPr marL="179705" indent="-179705"/>
            <a:r>
              <a:rPr lang="en-US"/>
              <a:t>Can also clear the expression </a:t>
            </a:r>
            <a:endParaRPr lang="en-US">
              <a:cs typeface="Arial"/>
            </a:endParaRPr>
          </a:p>
          <a:p>
            <a:pPr marL="179705" indent="-179705"/>
            <a:r>
              <a:rPr lang="en-US"/>
              <a:t>The derived fields in the dataset will have either a Prefix or Suffix linked to them. In this case, prefix is specified as Expr_</a:t>
            </a:r>
            <a:endParaRPr lang="en-US">
              <a:cs typeface="Arial"/>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a:xfrm>
            <a:off x="439705" y="258924"/>
            <a:ext cx="8215744" cy="298669"/>
          </a:xfrm>
        </p:spPr>
        <p:txBody>
          <a:bodyPr/>
          <a:lstStyle/>
          <a:p>
            <a:r>
              <a:rPr lang="en-CA">
                <a:latin typeface="Arial"/>
                <a:cs typeface="Arial"/>
              </a:rPr>
              <a:t>Variable Transformations - Transform Fields</a:t>
            </a:r>
            <a:endParaRPr lang="en-CA" b="0">
              <a:latin typeface="Arial"/>
              <a:cs typeface="Arial"/>
            </a:endParaRPr>
          </a:p>
        </p:txBody>
      </p:sp>
      <p:pic>
        <p:nvPicPr>
          <p:cNvPr id="7" name="Picture 6">
            <a:extLst>
              <a:ext uri="{FF2B5EF4-FFF2-40B4-BE49-F238E27FC236}">
                <a16:creationId xmlns:a16="http://schemas.microsoft.com/office/drawing/2014/main" id="{E027B486-B6EA-4175-84AB-C3C902CDBDE4}"/>
              </a:ext>
            </a:extLst>
          </p:cNvPr>
          <p:cNvPicPr>
            <a:picLocks noChangeAspect="1"/>
          </p:cNvPicPr>
          <p:nvPr/>
        </p:nvPicPr>
        <p:blipFill>
          <a:blip r:embed="rId4"/>
          <a:stretch>
            <a:fillRect/>
          </a:stretch>
        </p:blipFill>
        <p:spPr>
          <a:xfrm>
            <a:off x="5125479" y="606535"/>
            <a:ext cx="3685502" cy="4079766"/>
          </a:xfrm>
          <a:prstGeom prst="rect">
            <a:avLst/>
          </a:prstGeom>
          <a:ln>
            <a:solidFill>
              <a:schemeClr val="tx1">
                <a:lumMod val="50000"/>
                <a:lumOff val="50000"/>
              </a:schemeClr>
            </a:solidFill>
          </a:ln>
        </p:spPr>
      </p:pic>
      <p:sp>
        <p:nvSpPr>
          <p:cNvPr id="13" name="Speech Bubble: Rectangle 12">
            <a:extLst>
              <a:ext uri="{FF2B5EF4-FFF2-40B4-BE49-F238E27FC236}">
                <a16:creationId xmlns:a16="http://schemas.microsoft.com/office/drawing/2014/main" id="{D59669D4-E3F5-4ACD-B9A8-9C3B277DA268}"/>
              </a:ext>
            </a:extLst>
          </p:cNvPr>
          <p:cNvSpPr/>
          <p:nvPr/>
        </p:nvSpPr>
        <p:spPr>
          <a:xfrm>
            <a:off x="7457978" y="1421699"/>
            <a:ext cx="1494885" cy="302052"/>
          </a:xfrm>
          <a:prstGeom prst="wedgeRectCallout">
            <a:avLst>
              <a:gd name="adj1" fmla="val -67137"/>
              <a:gd name="adj2" fmla="val -3670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rPr>
              <a:t>Selected variables</a:t>
            </a:r>
          </a:p>
        </p:txBody>
      </p:sp>
      <p:sp>
        <p:nvSpPr>
          <p:cNvPr id="15" name="Speech Bubble: Rectangle 14">
            <a:extLst>
              <a:ext uri="{FF2B5EF4-FFF2-40B4-BE49-F238E27FC236}">
                <a16:creationId xmlns:a16="http://schemas.microsoft.com/office/drawing/2014/main" id="{E627544F-A36F-4AD9-9E3C-531745A53444}"/>
              </a:ext>
            </a:extLst>
          </p:cNvPr>
          <p:cNvSpPr/>
          <p:nvPr/>
        </p:nvSpPr>
        <p:spPr>
          <a:xfrm>
            <a:off x="6413947" y="2887797"/>
            <a:ext cx="1674565" cy="430348"/>
          </a:xfrm>
          <a:prstGeom prst="wedgeRectCallout">
            <a:avLst>
              <a:gd name="adj1" fmla="val -70446"/>
              <a:gd name="adj2" fmla="val -3092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rPr>
              <a:t>Add expression and validate</a:t>
            </a:r>
          </a:p>
        </p:txBody>
      </p:sp>
      <p:sp>
        <p:nvSpPr>
          <p:cNvPr id="16" name="Speech Bubble: Rectangle 15">
            <a:extLst>
              <a:ext uri="{FF2B5EF4-FFF2-40B4-BE49-F238E27FC236}">
                <a16:creationId xmlns:a16="http://schemas.microsoft.com/office/drawing/2014/main" id="{44AA0CF7-EE79-4686-B78E-E7E362C011FC}"/>
              </a:ext>
            </a:extLst>
          </p:cNvPr>
          <p:cNvSpPr/>
          <p:nvPr/>
        </p:nvSpPr>
        <p:spPr>
          <a:xfrm>
            <a:off x="5786593" y="4235645"/>
            <a:ext cx="1674565" cy="668470"/>
          </a:xfrm>
          <a:prstGeom prst="wedgeRectCallout">
            <a:avLst>
              <a:gd name="adj1" fmla="val -47413"/>
              <a:gd name="adj2" fmla="val -11322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rPr>
              <a:t>Can use functions and operators to create expression</a:t>
            </a:r>
          </a:p>
        </p:txBody>
      </p:sp>
    </p:spTree>
    <p:custDataLst>
      <p:tags r:id="rId1"/>
    </p:custDataLst>
    <p:extLst>
      <p:ext uri="{BB962C8B-B14F-4D97-AF65-F5344CB8AC3E}">
        <p14:creationId xmlns:p14="http://schemas.microsoft.com/office/powerpoint/2010/main" val="13034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130C5F88-8DD2-4023-B82B-83EBB78122EA}"/>
              </a:ext>
            </a:extLst>
          </p:cNvPr>
          <p:cNvSpPr>
            <a:spLocks noGrp="1"/>
          </p:cNvSpPr>
          <p:nvPr>
            <p:ph type="body" sz="quarter" idx="11"/>
          </p:nvPr>
        </p:nvSpPr>
        <p:spPr>
          <a:xfrm>
            <a:off x="169459" y="975278"/>
            <a:ext cx="8201025" cy="3445524"/>
          </a:xfrm>
        </p:spPr>
        <p:txBody>
          <a:bodyPr vert="horz" lIns="91440" tIns="45720" rIns="91440" bIns="45720" rtlCol="0" anchor="t">
            <a:noAutofit/>
          </a:bodyPr>
          <a:lstStyle/>
          <a:p>
            <a:pPr marL="359410" lvl="1" indent="-179070"/>
            <a:r>
              <a:rPr lang="en-GB">
                <a:latin typeface="+mn-lt"/>
                <a:cs typeface="Arial"/>
              </a:rPr>
              <a:t>A business keeps records of customer transactions - complied weekly</a:t>
            </a:r>
            <a:endParaRPr lang="en-US">
              <a:latin typeface="+mn-lt"/>
              <a:cs typeface="Arial"/>
            </a:endParaRPr>
          </a:p>
          <a:p>
            <a:pPr marL="359410" lvl="1" indent="-179070"/>
            <a:r>
              <a:rPr lang="en-GB">
                <a:latin typeface="+mn-lt"/>
                <a:cs typeface="Arial"/>
              </a:rPr>
              <a:t>There is interest in enriching this transactional data with demographics data </a:t>
            </a:r>
            <a:endParaRPr lang="en-US">
              <a:latin typeface="+mn-lt"/>
              <a:cs typeface="Arial"/>
            </a:endParaRPr>
          </a:p>
          <a:p>
            <a:pPr marL="359410" lvl="1" indent="-179070"/>
            <a:r>
              <a:rPr lang="en-GB">
                <a:latin typeface="+mn-lt"/>
                <a:cs typeface="Arial"/>
              </a:rPr>
              <a:t>This could be used to build a predictive model to help make marketing decisions</a:t>
            </a:r>
            <a:endParaRPr lang="en-US">
              <a:latin typeface="+mn-lt"/>
            </a:endParaRPr>
          </a:p>
          <a:p>
            <a:pPr marL="359410" lvl="1" indent="-179070"/>
            <a:r>
              <a:rPr lang="en-GB">
                <a:latin typeface="+mn-lt"/>
                <a:cs typeface="Arial"/>
              </a:rPr>
              <a:t>Customer demographics file purchased from a 3</a:t>
            </a:r>
            <a:r>
              <a:rPr lang="en-GB" baseline="30000">
                <a:latin typeface="+mn-lt"/>
                <a:cs typeface="Arial"/>
              </a:rPr>
              <a:t>rd</a:t>
            </a:r>
            <a:r>
              <a:rPr lang="en-GB">
                <a:latin typeface="+mn-lt"/>
                <a:cs typeface="Arial"/>
              </a:rPr>
              <a:t> party vendor </a:t>
            </a:r>
            <a:endParaRPr lang="en-GB">
              <a:cs typeface="Arial"/>
            </a:endParaRPr>
          </a:p>
          <a:p>
            <a:pPr marL="342265" lvl="1" indent="0">
              <a:spcBef>
                <a:spcPts val="300"/>
              </a:spcBef>
              <a:spcAft>
                <a:spcPts val="300"/>
              </a:spcAft>
              <a:buClr>
                <a:srgbClr val="F7931D"/>
              </a:buClr>
              <a:buNone/>
            </a:pPr>
            <a:endParaRPr lang="en-GB" sz="1800">
              <a:cs typeface="Calibri"/>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CCF36A28-353F-4E44-872F-18B9FBEB6B45}"/>
              </a:ext>
            </a:extLst>
          </p:cNvPr>
          <p:cNvSpPr>
            <a:spLocks noGrp="1"/>
          </p:cNvSpPr>
          <p:nvPr>
            <p:ph type="title"/>
          </p:nvPr>
        </p:nvSpPr>
        <p:spPr/>
        <p:txBody>
          <a:bodyPr/>
          <a:lstStyle/>
          <a:p>
            <a:r>
              <a:rPr lang="en-CA">
                <a:latin typeface="Arial"/>
                <a:cs typeface="Arial"/>
              </a:rPr>
              <a:t>Dataset Transformations – The Scenario </a:t>
            </a:r>
            <a:endParaRPr lang="en-CA"/>
          </a:p>
        </p:txBody>
      </p:sp>
      <p:pic>
        <p:nvPicPr>
          <p:cNvPr id="4" name="Picture 3">
            <a:extLst>
              <a:ext uri="{FF2B5EF4-FFF2-40B4-BE49-F238E27FC236}">
                <a16:creationId xmlns:a16="http://schemas.microsoft.com/office/drawing/2014/main" id="{7713CE38-C983-4A3A-8A78-3A55B43F0C69}"/>
              </a:ext>
            </a:extLst>
          </p:cNvPr>
          <p:cNvPicPr>
            <a:picLocks noChangeAspect="1"/>
          </p:cNvPicPr>
          <p:nvPr/>
        </p:nvPicPr>
        <p:blipFill>
          <a:blip r:embed="rId4"/>
          <a:stretch>
            <a:fillRect/>
          </a:stretch>
        </p:blipFill>
        <p:spPr>
          <a:xfrm>
            <a:off x="1111467" y="2341452"/>
            <a:ext cx="6608753" cy="2344848"/>
          </a:xfrm>
          <a:prstGeom prst="rect">
            <a:avLst/>
          </a:prstGeom>
        </p:spPr>
      </p:pic>
    </p:spTree>
    <p:custDataLst>
      <p:tags r:id="rId1"/>
    </p:custDataLst>
    <p:extLst>
      <p:ext uri="{BB962C8B-B14F-4D97-AF65-F5344CB8AC3E}">
        <p14:creationId xmlns:p14="http://schemas.microsoft.com/office/powerpoint/2010/main" val="87159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1" y="975278"/>
            <a:ext cx="2334330" cy="3445524"/>
          </a:xfrm>
        </p:spPr>
        <p:txBody>
          <a:bodyPr vert="horz" lIns="91440" tIns="45720" rIns="91440" bIns="45720" rtlCol="0" anchor="t">
            <a:noAutofit/>
          </a:bodyPr>
          <a:lstStyle/>
          <a:p>
            <a:pPr marL="179705" indent="-179705"/>
            <a:r>
              <a:rPr lang="en-US"/>
              <a:t>The generated fields will appear in the Dataset Editor</a:t>
            </a:r>
          </a:p>
          <a:p>
            <a:pPr marL="179705" indent="-179705"/>
            <a:r>
              <a:rPr lang="en-CA"/>
              <a:t>Any of the fields can be removed by checking the boxes in the Remove column  </a:t>
            </a:r>
            <a:endParaRPr lang="en-CA">
              <a:cs typeface="Arial"/>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Transform Fields</a:t>
            </a:r>
            <a:endParaRPr lang="en-CA" b="0">
              <a:latin typeface="Arial"/>
              <a:cs typeface="Arial"/>
            </a:endParaRPr>
          </a:p>
        </p:txBody>
      </p:sp>
      <p:pic>
        <p:nvPicPr>
          <p:cNvPr id="3" name="Picture 2">
            <a:extLst>
              <a:ext uri="{FF2B5EF4-FFF2-40B4-BE49-F238E27FC236}">
                <a16:creationId xmlns:a16="http://schemas.microsoft.com/office/drawing/2014/main" id="{8DE9E297-CA16-4931-BABE-029DBFA376EC}"/>
              </a:ext>
            </a:extLst>
          </p:cNvPr>
          <p:cNvPicPr>
            <a:picLocks noChangeAspect="1"/>
          </p:cNvPicPr>
          <p:nvPr/>
        </p:nvPicPr>
        <p:blipFill>
          <a:blip r:embed="rId4"/>
          <a:stretch>
            <a:fillRect/>
          </a:stretch>
        </p:blipFill>
        <p:spPr>
          <a:xfrm>
            <a:off x="2763239" y="779897"/>
            <a:ext cx="5306200" cy="3929456"/>
          </a:xfrm>
          <a:prstGeom prst="rect">
            <a:avLst/>
          </a:prstGeom>
          <a:ln>
            <a:solidFill>
              <a:schemeClr val="tx1">
                <a:lumMod val="50000"/>
                <a:lumOff val="50000"/>
              </a:schemeClr>
            </a:solidFill>
          </a:ln>
        </p:spPr>
      </p:pic>
      <p:sp>
        <p:nvSpPr>
          <p:cNvPr id="8" name="Rectangle 7">
            <a:extLst>
              <a:ext uri="{FF2B5EF4-FFF2-40B4-BE49-F238E27FC236}">
                <a16:creationId xmlns:a16="http://schemas.microsoft.com/office/drawing/2014/main" id="{8F144E64-605A-4B61-B367-28F152FF616B}"/>
              </a:ext>
            </a:extLst>
          </p:cNvPr>
          <p:cNvSpPr/>
          <p:nvPr/>
        </p:nvSpPr>
        <p:spPr>
          <a:xfrm>
            <a:off x="2845319" y="3112034"/>
            <a:ext cx="4077995" cy="629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Speech Bubble: Rectangle 11">
            <a:extLst>
              <a:ext uri="{FF2B5EF4-FFF2-40B4-BE49-F238E27FC236}">
                <a16:creationId xmlns:a16="http://schemas.microsoft.com/office/drawing/2014/main" id="{ADBC9316-4A6B-470D-89AF-8A3A1883F493}"/>
              </a:ext>
            </a:extLst>
          </p:cNvPr>
          <p:cNvSpPr/>
          <p:nvPr/>
        </p:nvSpPr>
        <p:spPr>
          <a:xfrm>
            <a:off x="4108402" y="3921900"/>
            <a:ext cx="1368250" cy="333365"/>
          </a:xfrm>
          <a:prstGeom prst="wedgeRectCallout">
            <a:avLst>
              <a:gd name="adj1" fmla="val -69741"/>
              <a:gd name="adj2" fmla="val -14106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Created fields</a:t>
            </a:r>
          </a:p>
        </p:txBody>
      </p:sp>
    </p:spTree>
    <p:custDataLst>
      <p:tags r:id="rId1"/>
    </p:custDataLst>
    <p:extLst>
      <p:ext uri="{BB962C8B-B14F-4D97-AF65-F5344CB8AC3E}">
        <p14:creationId xmlns:p14="http://schemas.microsoft.com/office/powerpoint/2010/main" val="257191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ell phone&#10;&#10;Description generated with very high confidence">
            <a:extLst>
              <a:ext uri="{FF2B5EF4-FFF2-40B4-BE49-F238E27FC236}">
                <a16:creationId xmlns:a16="http://schemas.microsoft.com/office/drawing/2014/main" id="{D0A35881-2EB4-48FB-84C7-83AB73689544}"/>
              </a:ext>
            </a:extLst>
          </p:cNvPr>
          <p:cNvPicPr>
            <a:picLocks noChangeAspect="1"/>
          </p:cNvPicPr>
          <p:nvPr/>
        </p:nvPicPr>
        <p:blipFill>
          <a:blip r:embed="rId4"/>
          <a:stretch>
            <a:fillRect/>
          </a:stretch>
        </p:blipFill>
        <p:spPr>
          <a:xfrm>
            <a:off x="5643856" y="482136"/>
            <a:ext cx="2935644" cy="2359758"/>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1" y="975278"/>
            <a:ext cx="4520753" cy="3445524"/>
          </a:xfrm>
        </p:spPr>
        <p:txBody>
          <a:bodyPr vert="horz" lIns="91440" tIns="45720" rIns="91440" bIns="45720" rtlCol="0" anchor="t">
            <a:noAutofit/>
          </a:bodyPr>
          <a:lstStyle/>
          <a:p>
            <a:r>
              <a:rPr lang="en-CA">
                <a:ea typeface="+mn-lt"/>
                <a:cs typeface="+mn-lt"/>
              </a:rPr>
              <a:t>We have covered various variable transformation methods that are commonly used while preparing data for modeling </a:t>
            </a:r>
            <a:endParaRPr lang="en-US">
              <a:cs typeface="Arial"/>
            </a:endParaRPr>
          </a:p>
          <a:p>
            <a:r>
              <a:rPr lang="en-CA">
                <a:cs typeface="Arial"/>
              </a:rPr>
              <a:t>In the next few slides, we will go over the concept of creating Weight variables in Knowledge Studio</a:t>
            </a:r>
            <a:endParaRPr lang="en-US">
              <a:ea typeface="+mn-lt"/>
              <a:cs typeface="+mn-lt"/>
            </a:endParaRPr>
          </a:p>
          <a:p>
            <a:r>
              <a:rPr lang="en-CA">
                <a:cs typeface="Arial"/>
              </a:rPr>
              <a:t>From Dataset Editor, click on Add Field, Helpers and choose the Expression type as Weight </a:t>
            </a:r>
            <a:endParaRPr lang="en-US">
              <a:ea typeface="+mn-lt"/>
              <a:cs typeface="+mn-lt"/>
            </a:endParaRPr>
          </a:p>
          <a:p>
            <a:r>
              <a:rPr lang="en-CA">
                <a:cs typeface="Arial"/>
              </a:rPr>
              <a:t>Select the variable of choice as "sex" </a:t>
            </a:r>
            <a:endParaRPr lang="en-CA"/>
          </a:p>
          <a:p>
            <a:endParaRPr lang="en-CA"/>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 - Weight </a:t>
            </a:r>
          </a:p>
        </p:txBody>
      </p:sp>
      <p:pic>
        <p:nvPicPr>
          <p:cNvPr id="7" name="Picture 7" descr="A screenshot of a cell phone&#10;&#10;Description generated with very high confidence">
            <a:extLst>
              <a:ext uri="{FF2B5EF4-FFF2-40B4-BE49-F238E27FC236}">
                <a16:creationId xmlns:a16="http://schemas.microsoft.com/office/drawing/2014/main" id="{C78B62FB-CD8C-47C7-B262-6CC67499CAB4}"/>
              </a:ext>
            </a:extLst>
          </p:cNvPr>
          <p:cNvPicPr>
            <a:picLocks noChangeAspect="1"/>
          </p:cNvPicPr>
          <p:nvPr/>
        </p:nvPicPr>
        <p:blipFill>
          <a:blip r:embed="rId5"/>
          <a:stretch>
            <a:fillRect/>
          </a:stretch>
        </p:blipFill>
        <p:spPr>
          <a:xfrm>
            <a:off x="5783813" y="2956810"/>
            <a:ext cx="2743200" cy="1609184"/>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2298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3487003" cy="3445524"/>
          </a:xfrm>
        </p:spPr>
        <p:txBody>
          <a:bodyPr/>
          <a:lstStyle/>
          <a:p>
            <a:pPr marL="285750" indent="-285750"/>
            <a:r>
              <a:rPr lang="en-CA"/>
              <a:t>Three options are available for creating a weighted variable from the Expressions Helpers Wizard: </a:t>
            </a:r>
          </a:p>
          <a:p>
            <a:pPr lvl="1"/>
            <a:r>
              <a:rPr lang="en-CA">
                <a:latin typeface="+mn-lt"/>
              </a:rPr>
              <a:t>Weight values </a:t>
            </a:r>
          </a:p>
          <a:p>
            <a:pPr lvl="1"/>
            <a:r>
              <a:rPr lang="en-CA">
                <a:latin typeface="+mn-lt"/>
              </a:rPr>
              <a:t># Records – number of records requested for each value of the variable</a:t>
            </a:r>
          </a:p>
          <a:p>
            <a:pPr lvl="1"/>
            <a:r>
              <a:rPr lang="en-CA">
                <a:latin typeface="+mn-lt"/>
              </a:rPr>
              <a:t>Percentage </a:t>
            </a:r>
          </a:p>
          <a:p>
            <a:pPr marL="285750" indent="-285750"/>
            <a:r>
              <a:rPr lang="en-CA"/>
              <a:t>In this example, we want to create a population where the distribution of Males and Females is equally distributed i.e. 50%-50%</a:t>
            </a:r>
          </a:p>
          <a:p>
            <a:pPr lvl="1"/>
            <a:r>
              <a:rPr lang="en-CA">
                <a:latin typeface="+mn-lt"/>
              </a:rPr>
              <a:t>We use the Percentage feature to input the values for both categories </a:t>
            </a:r>
          </a:p>
          <a:p>
            <a:pPr lvl="1"/>
            <a:endParaRPr lang="en-CA">
              <a:latin typeface="+mn-lt"/>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 - Weight</a:t>
            </a:r>
            <a:endParaRPr lang="en-CA"/>
          </a:p>
        </p:txBody>
      </p:sp>
      <p:pic>
        <p:nvPicPr>
          <p:cNvPr id="6" name="Picture 5">
            <a:extLst>
              <a:ext uri="{FF2B5EF4-FFF2-40B4-BE49-F238E27FC236}">
                <a16:creationId xmlns:a16="http://schemas.microsoft.com/office/drawing/2014/main" id="{73DE9681-D813-47CC-B85B-413D9D4CD293}"/>
              </a:ext>
            </a:extLst>
          </p:cNvPr>
          <p:cNvPicPr>
            <a:picLocks noChangeAspect="1"/>
          </p:cNvPicPr>
          <p:nvPr/>
        </p:nvPicPr>
        <p:blipFill>
          <a:blip r:embed="rId4"/>
          <a:stretch>
            <a:fillRect/>
          </a:stretch>
        </p:blipFill>
        <p:spPr>
          <a:xfrm>
            <a:off x="4700944" y="610275"/>
            <a:ext cx="3610699" cy="2924132"/>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E39E9E09-C027-4F0E-A392-CE2578813A20}"/>
              </a:ext>
            </a:extLst>
          </p:cNvPr>
          <p:cNvPicPr>
            <a:picLocks noChangeAspect="1"/>
          </p:cNvPicPr>
          <p:nvPr/>
        </p:nvPicPr>
        <p:blipFill>
          <a:blip r:embed="rId5"/>
          <a:stretch>
            <a:fillRect/>
          </a:stretch>
        </p:blipFill>
        <p:spPr>
          <a:xfrm>
            <a:off x="4263572" y="3612639"/>
            <a:ext cx="4492171" cy="1021359"/>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42925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1C25B6-0197-4454-AA84-222373C415DA}"/>
              </a:ext>
            </a:extLst>
          </p:cNvPr>
          <p:cNvPicPr>
            <a:picLocks noChangeAspect="1"/>
          </p:cNvPicPr>
          <p:nvPr/>
        </p:nvPicPr>
        <p:blipFill>
          <a:blip r:embed="rId4"/>
          <a:stretch>
            <a:fillRect/>
          </a:stretch>
        </p:blipFill>
        <p:spPr>
          <a:xfrm>
            <a:off x="3502191" y="1116011"/>
            <a:ext cx="5451049" cy="3524200"/>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3047631" cy="3445524"/>
          </a:xfrm>
        </p:spPr>
        <p:txBody>
          <a:bodyPr/>
          <a:lstStyle/>
          <a:p>
            <a:pPr marL="285750" indent="-285750"/>
            <a:r>
              <a:rPr lang="en-CA"/>
              <a:t>Click on the generated dataset. Once you set the weight, you can easily switch between weighted and unweighted representations in all dataset views using the menu command </a:t>
            </a:r>
            <a:r>
              <a:rPr lang="en-CA" b="1"/>
              <a:t>Edit | Toggle Weight On/Off</a:t>
            </a:r>
            <a:r>
              <a:rPr lang="en-CA"/>
              <a:t> </a:t>
            </a:r>
          </a:p>
          <a:p>
            <a:pPr marL="285750" indent="-285750"/>
            <a:r>
              <a:rPr lang="en-US"/>
              <a:t>By default, any new model created on a weighted dataset inherits its weight</a:t>
            </a:r>
          </a:p>
          <a:p>
            <a:pPr marL="285750" indent="-285750"/>
            <a:r>
              <a:rPr lang="en-US"/>
              <a:t>The weight in a dataset and its dependent models can be changed or reset independently</a:t>
            </a:r>
          </a:p>
          <a:p>
            <a:pPr marL="285750" indent="-285750"/>
            <a:r>
              <a:rPr lang="en-CA"/>
              <a:t>Toggling weight in the dataset Overview Report does not affect dependent models</a:t>
            </a:r>
          </a:p>
          <a:p>
            <a:pPr marL="285750" indent="-285750"/>
            <a:endParaRPr lang="en-CA"/>
          </a:p>
          <a:p>
            <a:pPr lvl="1"/>
            <a:endParaRPr lang="en-CA">
              <a:latin typeface="+mn-lt"/>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 - Weight</a:t>
            </a:r>
            <a:endParaRPr lang="en-CA"/>
          </a:p>
        </p:txBody>
      </p:sp>
      <p:sp>
        <p:nvSpPr>
          <p:cNvPr id="13" name="Speech Bubble: Rectangle 12">
            <a:extLst>
              <a:ext uri="{FF2B5EF4-FFF2-40B4-BE49-F238E27FC236}">
                <a16:creationId xmlns:a16="http://schemas.microsoft.com/office/drawing/2014/main" id="{9664AE73-A548-4B12-B5C5-381123351EB5}"/>
              </a:ext>
            </a:extLst>
          </p:cNvPr>
          <p:cNvSpPr/>
          <p:nvPr/>
        </p:nvSpPr>
        <p:spPr>
          <a:xfrm>
            <a:off x="7639296" y="1081978"/>
            <a:ext cx="1316584" cy="439335"/>
          </a:xfrm>
          <a:prstGeom prst="wedgeRectCallout">
            <a:avLst>
              <a:gd name="adj1" fmla="val -55776"/>
              <a:gd name="adj2" fmla="val 943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Set weight</a:t>
            </a:r>
          </a:p>
        </p:txBody>
      </p:sp>
      <p:sp>
        <p:nvSpPr>
          <p:cNvPr id="15" name="Speech Bubble: Rectangle 14">
            <a:extLst>
              <a:ext uri="{FF2B5EF4-FFF2-40B4-BE49-F238E27FC236}">
                <a16:creationId xmlns:a16="http://schemas.microsoft.com/office/drawing/2014/main" id="{04706863-5A0D-46EF-8B53-2F9EF2685CEF}"/>
              </a:ext>
            </a:extLst>
          </p:cNvPr>
          <p:cNvSpPr/>
          <p:nvPr/>
        </p:nvSpPr>
        <p:spPr>
          <a:xfrm>
            <a:off x="4932771" y="645592"/>
            <a:ext cx="1575891" cy="589461"/>
          </a:xfrm>
          <a:prstGeom prst="wedgeRectCallout">
            <a:avLst>
              <a:gd name="adj1" fmla="val -83056"/>
              <a:gd name="adj2" fmla="val 18695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Toggle Weight On/Off</a:t>
            </a:r>
          </a:p>
        </p:txBody>
      </p:sp>
    </p:spTree>
    <p:custDataLst>
      <p:tags r:id="rId1"/>
    </p:custDataLst>
    <p:extLst>
      <p:ext uri="{BB962C8B-B14F-4D97-AF65-F5344CB8AC3E}">
        <p14:creationId xmlns:p14="http://schemas.microsoft.com/office/powerpoint/2010/main" val="2479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823219-C8A2-4B5C-B333-2CEB72BC7450}"/>
              </a:ext>
            </a:extLst>
          </p:cNvPr>
          <p:cNvPicPr>
            <a:picLocks noChangeAspect="1"/>
          </p:cNvPicPr>
          <p:nvPr/>
        </p:nvPicPr>
        <p:blipFill>
          <a:blip r:embed="rId4"/>
          <a:stretch>
            <a:fillRect/>
          </a:stretch>
        </p:blipFill>
        <p:spPr>
          <a:xfrm>
            <a:off x="3715657" y="894409"/>
            <a:ext cx="5121646" cy="3604768"/>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1" y="975278"/>
            <a:ext cx="3186332" cy="3445524"/>
          </a:xfrm>
        </p:spPr>
        <p:txBody>
          <a:bodyPr vert="horz" lIns="91440" tIns="45720" rIns="91440" bIns="45720" rtlCol="0" anchor="t">
            <a:noAutofit/>
          </a:bodyPr>
          <a:lstStyle/>
          <a:p>
            <a:pPr marL="179705" indent="-179705"/>
            <a:r>
              <a:rPr lang="en-CA" sz="1500">
                <a:latin typeface="Arial"/>
                <a:cs typeface="Arial"/>
              </a:rPr>
              <a:t>From the list of available tabs, click on Dataset Chart</a:t>
            </a:r>
          </a:p>
          <a:p>
            <a:pPr marL="179705" indent="-179705"/>
            <a:r>
              <a:rPr lang="en-CA" sz="1500">
                <a:latin typeface="Arial"/>
                <a:cs typeface="Arial"/>
              </a:rPr>
              <a:t>The dataset chart for the variable </a:t>
            </a:r>
            <a:r>
              <a:rPr lang="en-CA" sz="1500" err="1">
                <a:latin typeface="Arial"/>
                <a:cs typeface="Arial"/>
              </a:rPr>
              <a:t>Weighted_Var_Sex</a:t>
            </a:r>
            <a:r>
              <a:rPr lang="en-CA" sz="1500">
                <a:latin typeface="Arial"/>
                <a:cs typeface="Arial"/>
              </a:rPr>
              <a:t> shows the distribution of the newly created weighted variable </a:t>
            </a:r>
            <a:endParaRPr lang="en-CA"/>
          </a:p>
          <a:p>
            <a:pPr marL="179705" indent="-179705"/>
            <a:r>
              <a:rPr lang="en-CA" sz="1500">
                <a:latin typeface="Arial"/>
                <a:cs typeface="Arial"/>
              </a:rPr>
              <a:t>Both categories male and female are equally represented in the dataset</a:t>
            </a:r>
            <a:endParaRPr lang="en-CA">
              <a:latin typeface="Arial"/>
              <a:cs typeface="Arial"/>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 - Weight</a:t>
            </a:r>
            <a:endParaRPr lang="en-CA"/>
          </a:p>
        </p:txBody>
      </p:sp>
    </p:spTree>
    <p:custDataLst>
      <p:tags r:id="rId1"/>
    </p:custDataLst>
    <p:extLst>
      <p:ext uri="{BB962C8B-B14F-4D97-AF65-F5344CB8AC3E}">
        <p14:creationId xmlns:p14="http://schemas.microsoft.com/office/powerpoint/2010/main" val="45384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89D8D-DF94-4185-A87D-983EFF869359}"/>
              </a:ext>
            </a:extLst>
          </p:cNvPr>
          <p:cNvSpPr>
            <a:spLocks noGrp="1"/>
          </p:cNvSpPr>
          <p:nvPr>
            <p:ph type="title"/>
          </p:nvPr>
        </p:nvSpPr>
        <p:spPr/>
        <p:txBody>
          <a:bodyPr/>
          <a:lstStyle/>
          <a:p>
            <a:r>
              <a:rPr lang="en-CA"/>
              <a:t>Chapter 6 Exercises (1/2)</a:t>
            </a:r>
          </a:p>
        </p:txBody>
      </p:sp>
      <p:sp>
        <p:nvSpPr>
          <p:cNvPr id="5" name="Text Placeholder 4">
            <a:extLst>
              <a:ext uri="{FF2B5EF4-FFF2-40B4-BE49-F238E27FC236}">
                <a16:creationId xmlns:a16="http://schemas.microsoft.com/office/drawing/2014/main" id="{554139F9-761F-4322-BED0-8A7E6CDEEAD3}"/>
              </a:ext>
            </a:extLst>
          </p:cNvPr>
          <p:cNvSpPr>
            <a:spLocks noGrp="1"/>
          </p:cNvSpPr>
          <p:nvPr>
            <p:ph type="body" sz="quarter" idx="11"/>
          </p:nvPr>
        </p:nvSpPr>
        <p:spPr/>
        <p:txBody>
          <a:bodyPr/>
          <a:lstStyle/>
          <a:p>
            <a:pPr marL="342900" lvl="0" indent="-342900">
              <a:buFont typeface="+mj-lt"/>
              <a:buAutoNum type="arabicPeriod"/>
              <a:defRPr/>
            </a:pPr>
            <a:r>
              <a:rPr lang="en-US" sz="1200"/>
              <a:t>Append Datasets</a:t>
            </a:r>
          </a:p>
          <a:p>
            <a:pPr marL="600075" lvl="1" indent="-257175">
              <a:buClr>
                <a:schemeClr val="bg2"/>
              </a:buClr>
              <a:buFont typeface="+mj-lt"/>
              <a:buAutoNum type="alphaLcParenR"/>
              <a:defRPr/>
            </a:pPr>
            <a:r>
              <a:rPr lang="en-US" sz="1200">
                <a:latin typeface="+mn-lt"/>
              </a:rPr>
              <a:t>Import these files: </a:t>
            </a:r>
            <a:r>
              <a:rPr lang="en-US" sz="1200" i="1">
                <a:latin typeface="+mn-lt"/>
              </a:rPr>
              <a:t>FileLeft.xlsx</a:t>
            </a:r>
            <a:r>
              <a:rPr lang="en-US" sz="1200">
                <a:latin typeface="+mn-lt"/>
              </a:rPr>
              <a:t> and </a:t>
            </a:r>
            <a:r>
              <a:rPr lang="en-US" sz="1200" i="1">
                <a:latin typeface="+mn-lt"/>
              </a:rPr>
              <a:t>FileRight.xlsx</a:t>
            </a:r>
          </a:p>
          <a:p>
            <a:pPr marL="600075" lvl="1" indent="-257175">
              <a:buClr>
                <a:schemeClr val="bg2"/>
              </a:buClr>
              <a:buFont typeface="+mj-lt"/>
              <a:buAutoNum type="alphaLcParenR"/>
              <a:defRPr/>
            </a:pPr>
            <a:r>
              <a:rPr lang="en-US" sz="1200">
                <a:latin typeface="+mn-lt"/>
              </a:rPr>
              <a:t>Profile both files using Knowledge Studio functionalities</a:t>
            </a:r>
          </a:p>
          <a:p>
            <a:pPr marL="600075" lvl="1" indent="-257175">
              <a:buClr>
                <a:schemeClr val="bg2"/>
              </a:buClr>
              <a:buFont typeface="+mj-lt"/>
              <a:buAutoNum type="alphaLcParenR"/>
              <a:defRPr/>
            </a:pPr>
            <a:r>
              <a:rPr lang="en-US" sz="1200">
                <a:latin typeface="+mn-lt"/>
              </a:rPr>
              <a:t>How many rows and fields are in each?</a:t>
            </a:r>
          </a:p>
          <a:p>
            <a:pPr marL="600075" lvl="1" indent="-257175">
              <a:buClr>
                <a:schemeClr val="bg2"/>
              </a:buClr>
              <a:buFont typeface="+mj-lt"/>
              <a:buAutoNum type="alphaLcParenR"/>
              <a:defRPr/>
            </a:pPr>
            <a:r>
              <a:rPr lang="en-US" sz="1200">
                <a:latin typeface="+mn-lt"/>
              </a:rPr>
              <a:t>Append the files retain fields from both</a:t>
            </a:r>
          </a:p>
          <a:p>
            <a:pPr marL="342900" lvl="0" indent="-342900">
              <a:buFont typeface="+mj-lt"/>
              <a:buAutoNum type="arabicPeriod"/>
              <a:defRPr/>
            </a:pPr>
            <a:r>
              <a:rPr lang="en-US" sz="1200"/>
              <a:t>Join Datasets</a:t>
            </a:r>
          </a:p>
          <a:p>
            <a:pPr marL="600075" lvl="1" indent="-257175">
              <a:buClr>
                <a:schemeClr val="bg2"/>
              </a:buClr>
              <a:buFont typeface="+mj-lt"/>
              <a:buAutoNum type="alphaLcParenR"/>
              <a:defRPr/>
            </a:pPr>
            <a:r>
              <a:rPr lang="en-US" sz="1200">
                <a:latin typeface="+mn-lt"/>
              </a:rPr>
              <a:t>Import these files: </a:t>
            </a:r>
            <a:r>
              <a:rPr lang="en-US" sz="1200" i="1">
                <a:latin typeface="+mn-lt"/>
              </a:rPr>
              <a:t>FileOne.xls </a:t>
            </a:r>
            <a:r>
              <a:rPr lang="en-US" sz="1200">
                <a:latin typeface="+mn-lt"/>
              </a:rPr>
              <a:t>and</a:t>
            </a:r>
            <a:r>
              <a:rPr lang="en-US" sz="1200" i="1">
                <a:latin typeface="+mn-lt"/>
              </a:rPr>
              <a:t> FileTwo.csv</a:t>
            </a:r>
          </a:p>
          <a:p>
            <a:pPr marL="600075" lvl="1" indent="-257175">
              <a:buClr>
                <a:schemeClr val="bg2"/>
              </a:buClr>
              <a:buFont typeface="+mj-lt"/>
              <a:buAutoNum type="alphaLcParenR"/>
              <a:defRPr/>
            </a:pPr>
            <a:r>
              <a:rPr lang="en-US" sz="1200">
                <a:latin typeface="+mn-lt"/>
              </a:rPr>
              <a:t>Explore the files</a:t>
            </a:r>
          </a:p>
          <a:p>
            <a:pPr marL="600075" lvl="1" indent="-257175">
              <a:buClr>
                <a:schemeClr val="bg2"/>
              </a:buClr>
              <a:buFont typeface="+mj-lt"/>
              <a:buAutoNum type="alphaLcParenR"/>
              <a:defRPr/>
            </a:pPr>
            <a:r>
              <a:rPr lang="en-US" sz="1200">
                <a:latin typeface="+mn-lt"/>
              </a:rPr>
              <a:t>Is there a common field across files to enable a join?</a:t>
            </a:r>
          </a:p>
          <a:p>
            <a:pPr marL="600075" lvl="1" indent="-257175">
              <a:buClr>
                <a:schemeClr val="bg2"/>
              </a:buClr>
              <a:buFont typeface="+mj-lt"/>
              <a:buAutoNum type="alphaLcParenR"/>
              <a:defRPr/>
            </a:pPr>
            <a:r>
              <a:rPr lang="en-US" sz="1200">
                <a:latin typeface="+mn-lt"/>
              </a:rPr>
              <a:t>Join both files retaining all records in </a:t>
            </a:r>
            <a:r>
              <a:rPr lang="en-US" sz="1200" i="1">
                <a:latin typeface="+mn-lt"/>
              </a:rPr>
              <a:t>FileOne.xls</a:t>
            </a:r>
          </a:p>
          <a:p>
            <a:pPr marL="342900" lvl="0" indent="-342900">
              <a:buFont typeface="+mj-lt"/>
              <a:buAutoNum type="arabicPeriod"/>
              <a:defRPr/>
            </a:pPr>
            <a:r>
              <a:rPr lang="en-US" sz="1200"/>
              <a:t>Remove Duplicates</a:t>
            </a:r>
          </a:p>
          <a:p>
            <a:pPr marL="600075" lvl="1" indent="-257175">
              <a:buClr>
                <a:schemeClr val="bg2"/>
              </a:buClr>
              <a:buFont typeface="+mj-lt"/>
              <a:buAutoNum type="alphaLcParenR"/>
              <a:defRPr/>
            </a:pPr>
            <a:r>
              <a:rPr lang="en-US" sz="1200">
                <a:latin typeface="+mn-lt"/>
              </a:rPr>
              <a:t>Import the file </a:t>
            </a:r>
            <a:r>
              <a:rPr lang="en-US" sz="1200" i="1">
                <a:latin typeface="+mn-lt"/>
              </a:rPr>
              <a:t>Dups.txt</a:t>
            </a:r>
          </a:p>
          <a:p>
            <a:pPr marL="600075" lvl="1" indent="-257175">
              <a:buClr>
                <a:schemeClr val="bg2"/>
              </a:buClr>
              <a:buFont typeface="+mj-lt"/>
              <a:buAutoNum type="alphaLcParenR"/>
              <a:defRPr/>
            </a:pPr>
            <a:r>
              <a:rPr lang="en-US" sz="1200">
                <a:latin typeface="+mn-lt"/>
              </a:rPr>
              <a:t>Explore the file, look at number rows and columns</a:t>
            </a:r>
            <a:endParaRPr lang="en-US" sz="1200" i="1">
              <a:latin typeface="+mn-lt"/>
            </a:endParaRPr>
          </a:p>
          <a:p>
            <a:pPr marL="600075" lvl="1" indent="-257175">
              <a:buClr>
                <a:schemeClr val="bg2"/>
              </a:buClr>
              <a:buFont typeface="+mj-lt"/>
              <a:buAutoNum type="alphaLcParenR"/>
              <a:defRPr/>
            </a:pPr>
            <a:r>
              <a:rPr lang="en-US" sz="1200">
                <a:latin typeface="+mn-lt"/>
              </a:rPr>
              <a:t>Remove duplicated rows using deduplicate node</a:t>
            </a:r>
          </a:p>
          <a:p>
            <a:pPr marL="600075" lvl="1" indent="-257175">
              <a:buClr>
                <a:schemeClr val="bg2"/>
              </a:buClr>
              <a:buFont typeface="+mj-lt"/>
              <a:buAutoNum type="alphaLcParenR"/>
              <a:defRPr/>
            </a:pPr>
            <a:r>
              <a:rPr lang="en-US" sz="1200">
                <a:latin typeface="+mn-lt"/>
              </a:rPr>
              <a:t>How many records left in the de-duplicated result?</a:t>
            </a:r>
          </a:p>
          <a:p>
            <a:pPr lvl="1">
              <a:defRPr/>
            </a:pPr>
            <a:endParaRPr lang="en-US" sz="1200" i="1">
              <a:latin typeface="+mn-lt"/>
            </a:endParaRPr>
          </a:p>
          <a:p>
            <a:endParaRPr lang="en-CA" sz="1200"/>
          </a:p>
        </p:txBody>
      </p:sp>
    </p:spTree>
    <p:custDataLst>
      <p:tags r:id="rId1"/>
    </p:custDataLst>
    <p:extLst>
      <p:ext uri="{BB962C8B-B14F-4D97-AF65-F5344CB8AC3E}">
        <p14:creationId xmlns:p14="http://schemas.microsoft.com/office/powerpoint/2010/main" val="46811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89D8D-DF94-4185-A87D-983EFF869359}"/>
              </a:ext>
            </a:extLst>
          </p:cNvPr>
          <p:cNvSpPr>
            <a:spLocks noGrp="1"/>
          </p:cNvSpPr>
          <p:nvPr>
            <p:ph type="title"/>
          </p:nvPr>
        </p:nvSpPr>
        <p:spPr/>
        <p:txBody>
          <a:bodyPr/>
          <a:lstStyle/>
          <a:p>
            <a:r>
              <a:rPr lang="en-CA"/>
              <a:t>Chapter 6 Exercises (2/3)</a:t>
            </a:r>
          </a:p>
        </p:txBody>
      </p:sp>
      <p:sp>
        <p:nvSpPr>
          <p:cNvPr id="5" name="Text Placeholder 4">
            <a:extLst>
              <a:ext uri="{FF2B5EF4-FFF2-40B4-BE49-F238E27FC236}">
                <a16:creationId xmlns:a16="http://schemas.microsoft.com/office/drawing/2014/main" id="{554139F9-761F-4322-BED0-8A7E6CDEEAD3}"/>
              </a:ext>
            </a:extLst>
          </p:cNvPr>
          <p:cNvSpPr>
            <a:spLocks noGrp="1"/>
          </p:cNvSpPr>
          <p:nvPr>
            <p:ph type="body" sz="quarter" idx="11"/>
          </p:nvPr>
        </p:nvSpPr>
        <p:spPr/>
        <p:txBody>
          <a:bodyPr/>
          <a:lstStyle/>
          <a:p>
            <a:pPr marL="342900" indent="-342900">
              <a:buFont typeface="+mj-lt"/>
              <a:buAutoNum type="arabicPeriod" startAt="4"/>
              <a:defRPr/>
            </a:pPr>
            <a:r>
              <a:rPr lang="en-US" sz="1200"/>
              <a:t>Aggregate a Dataset</a:t>
            </a:r>
          </a:p>
          <a:p>
            <a:pPr marL="685800" lvl="1" indent="-342900">
              <a:buClr>
                <a:schemeClr val="bg2"/>
              </a:buClr>
              <a:buFont typeface="+mj-lt"/>
              <a:buAutoNum type="alphaLcParenR"/>
              <a:defRPr/>
            </a:pPr>
            <a:r>
              <a:rPr lang="en-US" sz="1200">
                <a:latin typeface="+mn-lt"/>
              </a:rPr>
              <a:t>Import the file </a:t>
            </a:r>
            <a:r>
              <a:rPr lang="en-US" sz="1200" i="1">
                <a:latin typeface="+mn-lt"/>
              </a:rPr>
              <a:t>Census.xlsx</a:t>
            </a:r>
          </a:p>
          <a:p>
            <a:pPr marL="685800" lvl="1" indent="-342900">
              <a:buClr>
                <a:schemeClr val="bg2"/>
              </a:buClr>
              <a:buFont typeface="+mj-lt"/>
              <a:buAutoNum type="alphaLcParenR"/>
              <a:defRPr/>
            </a:pPr>
            <a:r>
              <a:rPr lang="en-US" sz="1200">
                <a:latin typeface="+mn-lt"/>
              </a:rPr>
              <a:t>Group by the field Response. Choose some continuous and categorical variables selecting an appropriate aggregate in each</a:t>
            </a:r>
            <a:endParaRPr lang="en-US" sz="1200">
              <a:latin typeface="+mn-lt"/>
              <a:cs typeface="Calibri"/>
            </a:endParaRPr>
          </a:p>
          <a:p>
            <a:pPr marL="685800" lvl="1" indent="-342900">
              <a:buClr>
                <a:schemeClr val="bg2"/>
              </a:buClr>
              <a:buFont typeface="+mj-lt"/>
              <a:buAutoNum type="alphaLcParenR"/>
              <a:defRPr/>
            </a:pPr>
            <a:r>
              <a:rPr lang="en-US" sz="1200">
                <a:latin typeface="+mn-lt"/>
              </a:rPr>
              <a:t>Explore the results</a:t>
            </a:r>
          </a:p>
          <a:p>
            <a:pPr marL="342900" indent="-342900">
              <a:buFont typeface="+mj-lt"/>
              <a:buAutoNum type="arabicPeriod" startAt="4"/>
              <a:defRPr/>
            </a:pPr>
            <a:r>
              <a:rPr lang="en-US" sz="1200"/>
              <a:t>Filter a Dataset</a:t>
            </a:r>
          </a:p>
          <a:p>
            <a:pPr marL="685800" lvl="1" indent="-342900">
              <a:buClr>
                <a:schemeClr val="bg2"/>
              </a:buClr>
              <a:buFont typeface="+mj-lt"/>
              <a:buAutoNum type="alphaLcParenR"/>
              <a:defRPr/>
            </a:pPr>
            <a:r>
              <a:rPr lang="en-US" sz="1200">
                <a:latin typeface="+mn-lt"/>
              </a:rPr>
              <a:t>Import the file </a:t>
            </a:r>
            <a:r>
              <a:rPr lang="en-US" sz="1200" i="1">
                <a:latin typeface="+mn-lt"/>
              </a:rPr>
              <a:t>Census.xlsx</a:t>
            </a:r>
          </a:p>
          <a:p>
            <a:pPr marL="685800" lvl="1" indent="-342900">
              <a:buClr>
                <a:schemeClr val="bg2"/>
              </a:buClr>
              <a:buFont typeface="+mj-lt"/>
              <a:buAutoNum type="alphaLcParenR"/>
              <a:defRPr/>
            </a:pPr>
            <a:r>
              <a:rPr lang="en-US" sz="1200">
                <a:latin typeface="+mn-lt"/>
                <a:cs typeface="Calibri"/>
              </a:rPr>
              <a:t>Filter the dataset on the field education to keep all records that have a Masters OR Bachelors</a:t>
            </a:r>
          </a:p>
          <a:p>
            <a:pPr marL="685800" lvl="1" indent="-342900">
              <a:buClr>
                <a:schemeClr val="bg2"/>
              </a:buClr>
              <a:buFont typeface="+mj-lt"/>
              <a:buAutoNum type="alphaLcParenR"/>
              <a:defRPr/>
            </a:pPr>
            <a:r>
              <a:rPr lang="en-US" sz="1200">
                <a:latin typeface="+mn-lt"/>
                <a:cs typeface="Calibri"/>
              </a:rPr>
              <a:t>Hint: specify condition “in a list” and the values as Masters OR Bachelors</a:t>
            </a:r>
          </a:p>
          <a:p>
            <a:pPr marL="685800" lvl="1" indent="-342900">
              <a:buClr>
                <a:schemeClr val="bg2"/>
              </a:buClr>
              <a:buFont typeface="+mj-lt"/>
              <a:buAutoNum type="alphaLcParenR"/>
              <a:defRPr/>
            </a:pPr>
            <a:r>
              <a:rPr lang="en-US" sz="1200">
                <a:latin typeface="+mn-lt"/>
                <a:cs typeface="Calibri"/>
              </a:rPr>
              <a:t>Show the data within the wizard. How many records are in the filtered dataset? </a:t>
            </a:r>
          </a:p>
          <a:p>
            <a:pPr marL="342900" indent="-342900">
              <a:buFont typeface="+mj-lt"/>
              <a:buAutoNum type="arabicPeriod" startAt="4"/>
              <a:defRPr/>
            </a:pPr>
            <a:r>
              <a:rPr lang="en-US" sz="1200"/>
              <a:t>Filtering Join</a:t>
            </a:r>
            <a:endParaRPr lang="en-US" sz="1200">
              <a:cs typeface="Calibri"/>
            </a:endParaRPr>
          </a:p>
          <a:p>
            <a:pPr marL="685800" lvl="1" indent="-342900">
              <a:buClr>
                <a:schemeClr val="bg2"/>
              </a:buClr>
              <a:buFont typeface="+mj-lt"/>
              <a:buAutoNum type="alphaLcParenR"/>
              <a:defRPr/>
            </a:pPr>
            <a:r>
              <a:rPr lang="en-US" sz="1200">
                <a:latin typeface="+mn-lt"/>
              </a:rPr>
              <a:t>Import these files: </a:t>
            </a:r>
            <a:r>
              <a:rPr lang="en-US" sz="1200" i="1">
                <a:latin typeface="+mn-lt"/>
              </a:rPr>
              <a:t>FileOne.xls </a:t>
            </a:r>
            <a:r>
              <a:rPr lang="en-US" sz="1200">
                <a:latin typeface="+mn-lt"/>
              </a:rPr>
              <a:t>and</a:t>
            </a:r>
            <a:r>
              <a:rPr lang="en-US" sz="1200" i="1">
                <a:latin typeface="+mn-lt"/>
              </a:rPr>
              <a:t> FileTwo.csv</a:t>
            </a:r>
          </a:p>
          <a:p>
            <a:pPr marL="685800" lvl="1" indent="-342900">
              <a:buClr>
                <a:schemeClr val="bg2"/>
              </a:buClr>
              <a:buFont typeface="+mj-lt"/>
              <a:buAutoNum type="alphaLcParenR"/>
              <a:defRPr/>
            </a:pPr>
            <a:r>
              <a:rPr lang="en-US" sz="1200">
                <a:latin typeface="+mn-lt"/>
              </a:rPr>
              <a:t>Use the Filtering Join node to join the two datasets on ID</a:t>
            </a:r>
          </a:p>
          <a:p>
            <a:pPr marL="685800" lvl="1" indent="-342900">
              <a:buClr>
                <a:schemeClr val="bg2"/>
              </a:buClr>
              <a:buFont typeface="+mj-lt"/>
              <a:buAutoNum type="alphaLcParenR"/>
              <a:defRPr/>
            </a:pPr>
            <a:r>
              <a:rPr lang="en-US" sz="1200">
                <a:latin typeface="+mn-lt"/>
              </a:rPr>
              <a:t>Join both files retaining all records in </a:t>
            </a:r>
            <a:r>
              <a:rPr lang="en-US" sz="1200" i="1">
                <a:latin typeface="+mn-lt"/>
              </a:rPr>
              <a:t>FileOne.xls </a:t>
            </a:r>
            <a:r>
              <a:rPr lang="en-US" sz="1200">
                <a:latin typeface="+mn-lt"/>
              </a:rPr>
              <a:t>that match in </a:t>
            </a:r>
            <a:r>
              <a:rPr lang="en-US" sz="1200" i="1">
                <a:latin typeface="+mn-lt"/>
              </a:rPr>
              <a:t>FileTwo.csv</a:t>
            </a:r>
          </a:p>
          <a:p>
            <a:pPr marL="600075" lvl="1" indent="-257175">
              <a:buFont typeface="+mj-lt"/>
              <a:buAutoNum type="alphaLcParenR"/>
              <a:defRPr/>
            </a:pPr>
            <a:endParaRPr lang="en-US" sz="1200" i="1"/>
          </a:p>
          <a:p>
            <a:endParaRPr lang="en-CA" sz="1200"/>
          </a:p>
        </p:txBody>
      </p:sp>
    </p:spTree>
    <p:custDataLst>
      <p:tags r:id="rId1"/>
    </p:custDataLst>
    <p:extLst>
      <p:ext uri="{BB962C8B-B14F-4D97-AF65-F5344CB8AC3E}">
        <p14:creationId xmlns:p14="http://schemas.microsoft.com/office/powerpoint/2010/main" val="336043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89D8D-DF94-4185-A87D-983EFF869359}"/>
              </a:ext>
            </a:extLst>
          </p:cNvPr>
          <p:cNvSpPr>
            <a:spLocks noGrp="1"/>
          </p:cNvSpPr>
          <p:nvPr>
            <p:ph type="title"/>
          </p:nvPr>
        </p:nvSpPr>
        <p:spPr/>
        <p:txBody>
          <a:bodyPr/>
          <a:lstStyle/>
          <a:p>
            <a:r>
              <a:rPr lang="en-CA"/>
              <a:t>Chapter 6 Exercises (2/3)</a:t>
            </a:r>
          </a:p>
        </p:txBody>
      </p:sp>
      <p:sp>
        <p:nvSpPr>
          <p:cNvPr id="5" name="Text Placeholder 4">
            <a:extLst>
              <a:ext uri="{FF2B5EF4-FFF2-40B4-BE49-F238E27FC236}">
                <a16:creationId xmlns:a16="http://schemas.microsoft.com/office/drawing/2014/main" id="{554139F9-761F-4322-BED0-8A7E6CDEEAD3}"/>
              </a:ext>
            </a:extLst>
          </p:cNvPr>
          <p:cNvSpPr>
            <a:spLocks noGrp="1"/>
          </p:cNvSpPr>
          <p:nvPr>
            <p:ph type="body" sz="quarter" idx="11"/>
          </p:nvPr>
        </p:nvSpPr>
        <p:spPr/>
        <p:txBody>
          <a:bodyPr/>
          <a:lstStyle/>
          <a:p>
            <a:pPr marL="257175" indent="-257175">
              <a:buFont typeface="+mj-lt"/>
              <a:buAutoNum type="arabicPeriod" startAt="7"/>
              <a:defRPr/>
            </a:pPr>
            <a:r>
              <a:rPr lang="en-US" sz="1200"/>
              <a:t>Sorting, Ranking and Creating Lag Variables</a:t>
            </a:r>
          </a:p>
          <a:p>
            <a:pPr marL="685800" lvl="1" indent="-257175">
              <a:buClr>
                <a:schemeClr val="bg2"/>
              </a:buClr>
              <a:buFont typeface="+mj-lt"/>
              <a:buAutoNum type="alphaLcParenR"/>
              <a:defRPr/>
            </a:pPr>
            <a:r>
              <a:rPr lang="en-US" sz="1200">
                <a:latin typeface="+mn-lt"/>
              </a:rPr>
              <a:t>Import the file Census.txt</a:t>
            </a:r>
            <a:endParaRPr lang="en-CA" sz="1200">
              <a:latin typeface="+mn-lt"/>
            </a:endParaRPr>
          </a:p>
          <a:p>
            <a:pPr marL="685800" lvl="1" indent="-257175">
              <a:buClr>
                <a:schemeClr val="bg2"/>
              </a:buClr>
              <a:buFont typeface="+mj-lt"/>
              <a:buAutoNum type="alphaLcParenR"/>
              <a:defRPr/>
            </a:pPr>
            <a:r>
              <a:rPr lang="en-CA" sz="1200">
                <a:latin typeface="+mn-lt"/>
              </a:rPr>
              <a:t>Use the </a:t>
            </a:r>
            <a:r>
              <a:rPr lang="en-CA" sz="1200" b="1">
                <a:latin typeface="+mn-lt"/>
              </a:rPr>
              <a:t>sort, rank, lag node </a:t>
            </a:r>
            <a:r>
              <a:rPr lang="en-CA" sz="1200">
                <a:latin typeface="+mn-lt"/>
              </a:rPr>
              <a:t>to rank the dataset by age in descending order</a:t>
            </a:r>
          </a:p>
          <a:p>
            <a:pPr marL="685800" lvl="1" indent="-257175">
              <a:buClr>
                <a:schemeClr val="bg2"/>
              </a:buClr>
              <a:buFont typeface="+mj-lt"/>
              <a:buAutoNum type="alphaLcParenR"/>
              <a:defRPr/>
            </a:pPr>
            <a:r>
              <a:rPr lang="en-CA" sz="1200">
                <a:latin typeface="+mn-lt"/>
              </a:rPr>
              <a:t>In the same node, create a ranking field by group based on age. Rename the variable to </a:t>
            </a:r>
            <a:r>
              <a:rPr lang="en-CA" sz="1200" err="1">
                <a:latin typeface="+mn-lt"/>
              </a:rPr>
              <a:t>Age_Ranking</a:t>
            </a:r>
            <a:endParaRPr lang="en-CA" sz="1200">
              <a:latin typeface="+mn-lt"/>
            </a:endParaRPr>
          </a:p>
          <a:p>
            <a:pPr marL="685800" lvl="1" indent="-257175">
              <a:buClr>
                <a:schemeClr val="bg2"/>
              </a:buClr>
              <a:buFont typeface="+mj-lt"/>
              <a:buAutoNum type="alphaLcParenR"/>
              <a:defRPr/>
            </a:pPr>
            <a:r>
              <a:rPr lang="en-CA" sz="1200">
                <a:latin typeface="+mn-lt"/>
              </a:rPr>
              <a:t>Create a lagged variable based on capital-gain. Specify a lag of 1 as the lag order </a:t>
            </a:r>
          </a:p>
          <a:p>
            <a:pPr marL="685800" lvl="1" indent="-257175">
              <a:buClr>
                <a:schemeClr val="bg2"/>
              </a:buClr>
              <a:buFont typeface="+mj-lt"/>
              <a:buAutoNum type="alphaLcParenR"/>
              <a:defRPr/>
            </a:pPr>
            <a:r>
              <a:rPr lang="en-CA" sz="1200">
                <a:latin typeface="+mn-lt"/>
              </a:rPr>
              <a:t>Explore the results</a:t>
            </a:r>
            <a:endParaRPr lang="en-US" sz="1200">
              <a:latin typeface="+mn-lt"/>
            </a:endParaRPr>
          </a:p>
          <a:p>
            <a:pPr marL="257175" indent="-257175">
              <a:buFont typeface="+mj-lt"/>
              <a:buAutoNum type="arabicPeriod" startAt="8"/>
              <a:defRPr/>
            </a:pPr>
            <a:r>
              <a:rPr lang="en-US" sz="1200"/>
              <a:t>Define Special Values for the variable hours-per-week</a:t>
            </a:r>
          </a:p>
          <a:p>
            <a:pPr marL="600075" lvl="1" indent="-257175">
              <a:buClr>
                <a:schemeClr val="bg2"/>
              </a:buClr>
              <a:buFont typeface="+mj-lt"/>
              <a:buAutoNum type="alphaLcParenR"/>
              <a:defRPr/>
            </a:pPr>
            <a:r>
              <a:rPr lang="en-US" sz="1200">
                <a:latin typeface="+mn-lt"/>
              </a:rPr>
              <a:t>Create a new </a:t>
            </a:r>
            <a:r>
              <a:rPr lang="en-US" sz="1200" b="1">
                <a:latin typeface="+mn-lt"/>
              </a:rPr>
              <a:t>Description Field </a:t>
            </a:r>
            <a:r>
              <a:rPr lang="en-US" sz="1200">
                <a:latin typeface="+mn-lt"/>
              </a:rPr>
              <a:t>identifying records with a value of 99. Leave the </a:t>
            </a:r>
            <a:r>
              <a:rPr lang="en-US" sz="1200" b="1">
                <a:latin typeface="+mn-lt"/>
              </a:rPr>
              <a:t>Description field default value </a:t>
            </a:r>
            <a:r>
              <a:rPr lang="en-US" sz="1200">
                <a:latin typeface="+mn-lt"/>
              </a:rPr>
              <a:t>as</a:t>
            </a:r>
            <a:r>
              <a:rPr lang="en-US" sz="1200" b="1">
                <a:latin typeface="+mn-lt"/>
              </a:rPr>
              <a:t> </a:t>
            </a:r>
            <a:r>
              <a:rPr lang="en-US" sz="1200">
                <a:latin typeface="+mn-lt"/>
              </a:rPr>
              <a:t>null</a:t>
            </a:r>
            <a:endParaRPr lang="en-US" sz="1200">
              <a:latin typeface="+mn-lt"/>
              <a:cs typeface="Calibri"/>
            </a:endParaRPr>
          </a:p>
          <a:p>
            <a:pPr marL="600075" lvl="1" indent="-257175">
              <a:buClr>
                <a:schemeClr val="bg2"/>
              </a:buClr>
              <a:buFont typeface="+mj-lt"/>
              <a:buAutoNum type="alphaLcParenR"/>
              <a:defRPr/>
            </a:pPr>
            <a:r>
              <a:rPr lang="en-US" sz="1200">
                <a:latin typeface="+mn-lt"/>
              </a:rPr>
              <a:t>Additionally, add a replacement field for hours-per-week where the value 99 is replaced with null</a:t>
            </a:r>
            <a:endParaRPr lang="en-US" sz="1200">
              <a:latin typeface="+mn-lt"/>
              <a:cs typeface="Calibri" panose="020F0502020204030204"/>
            </a:endParaRPr>
          </a:p>
          <a:p>
            <a:pPr marL="600075" lvl="1" indent="-257175">
              <a:buClr>
                <a:schemeClr val="bg2"/>
              </a:buClr>
              <a:buAutoNum type="alphaLcParenR"/>
              <a:defRPr/>
            </a:pPr>
            <a:r>
              <a:rPr lang="en-US" sz="1200">
                <a:latin typeface="+mn-lt"/>
                <a:cs typeface="Calibri" panose="020F0502020204030204"/>
              </a:rPr>
              <a:t>Enter 'Special missing value' as the Description field entry</a:t>
            </a:r>
          </a:p>
          <a:p>
            <a:pPr marL="600075" lvl="1" indent="-257175">
              <a:buClr>
                <a:schemeClr val="bg2"/>
              </a:buClr>
              <a:buAutoNum type="alphaLcParenR"/>
              <a:defRPr/>
            </a:pPr>
            <a:r>
              <a:rPr lang="en-US" sz="1200">
                <a:latin typeface="+mn-lt"/>
              </a:rPr>
              <a:t>Run the node and explore the results. What proportion of records have a value of 99 for the variable hours-per-week?</a:t>
            </a:r>
          </a:p>
          <a:p>
            <a:endParaRPr lang="en-CA" sz="1200"/>
          </a:p>
        </p:txBody>
      </p:sp>
    </p:spTree>
    <p:custDataLst>
      <p:tags r:id="rId1"/>
    </p:custDataLst>
    <p:extLst>
      <p:ext uri="{BB962C8B-B14F-4D97-AF65-F5344CB8AC3E}">
        <p14:creationId xmlns:p14="http://schemas.microsoft.com/office/powerpoint/2010/main" val="231672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89D8D-DF94-4185-A87D-983EFF869359}"/>
              </a:ext>
            </a:extLst>
          </p:cNvPr>
          <p:cNvSpPr>
            <a:spLocks noGrp="1"/>
          </p:cNvSpPr>
          <p:nvPr>
            <p:ph type="title"/>
          </p:nvPr>
        </p:nvSpPr>
        <p:spPr/>
        <p:txBody>
          <a:bodyPr/>
          <a:lstStyle/>
          <a:p>
            <a:r>
              <a:rPr lang="en-CA"/>
              <a:t>Chapter 6 Exercises (2/3)</a:t>
            </a:r>
          </a:p>
        </p:txBody>
      </p:sp>
      <p:sp>
        <p:nvSpPr>
          <p:cNvPr id="5" name="Text Placeholder 4">
            <a:extLst>
              <a:ext uri="{FF2B5EF4-FFF2-40B4-BE49-F238E27FC236}">
                <a16:creationId xmlns:a16="http://schemas.microsoft.com/office/drawing/2014/main" id="{554139F9-761F-4322-BED0-8A7E6CDEEAD3}"/>
              </a:ext>
            </a:extLst>
          </p:cNvPr>
          <p:cNvSpPr>
            <a:spLocks noGrp="1"/>
          </p:cNvSpPr>
          <p:nvPr>
            <p:ph type="body" sz="quarter" idx="11"/>
          </p:nvPr>
        </p:nvSpPr>
        <p:spPr/>
        <p:txBody>
          <a:bodyPr/>
          <a:lstStyle/>
          <a:p>
            <a:pPr marL="257175" indent="-257175">
              <a:buAutoNum type="arabicPeriod" startAt="8"/>
              <a:defRPr/>
            </a:pPr>
            <a:r>
              <a:rPr lang="en-US"/>
              <a:t>Variable Transformations</a:t>
            </a:r>
            <a:endParaRPr lang="en-US">
              <a:cs typeface="Calibri"/>
            </a:endParaRPr>
          </a:p>
          <a:p>
            <a:pPr marL="600075" lvl="1" indent="-257175">
              <a:buClr>
                <a:schemeClr val="bg2"/>
              </a:buClr>
              <a:buFont typeface="+mj-lt"/>
              <a:buAutoNum type="alphaLcParenR"/>
            </a:pPr>
            <a:r>
              <a:rPr lang="en-US">
                <a:latin typeface="+mn-lt"/>
              </a:rPr>
              <a:t>Use the Helper functions to create some new fields</a:t>
            </a:r>
          </a:p>
          <a:p>
            <a:pPr marL="600075" lvl="1" indent="-257175">
              <a:buClr>
                <a:schemeClr val="bg2"/>
              </a:buClr>
              <a:buAutoNum type="alphaLcParenR"/>
            </a:pPr>
            <a:r>
              <a:rPr lang="en-US">
                <a:latin typeface="+mn-lt"/>
              </a:rPr>
              <a:t>Bin the continuous field </a:t>
            </a:r>
            <a:r>
              <a:rPr lang="en-US" i="1" err="1">
                <a:latin typeface="+mn-lt"/>
              </a:rPr>
              <a:t>capital_gain</a:t>
            </a:r>
            <a:r>
              <a:rPr lang="en-US" i="1">
                <a:latin typeface="+mn-lt"/>
              </a:rPr>
              <a:t> </a:t>
            </a:r>
            <a:r>
              <a:rPr lang="en-US">
                <a:latin typeface="+mn-lt"/>
              </a:rPr>
              <a:t>into three </a:t>
            </a:r>
            <a:r>
              <a:rPr lang="en-US" b="1">
                <a:latin typeface="+mn-lt"/>
              </a:rPr>
              <a:t>Equal Width </a:t>
            </a:r>
            <a:r>
              <a:rPr lang="en-US">
                <a:latin typeface="+mn-lt"/>
              </a:rPr>
              <a:t>bins</a:t>
            </a:r>
            <a:endParaRPr lang="en-US">
              <a:latin typeface="+mn-lt"/>
              <a:cs typeface="Calibri"/>
            </a:endParaRPr>
          </a:p>
          <a:p>
            <a:pPr marL="600075" lvl="1" indent="-257175">
              <a:buClr>
                <a:schemeClr val="bg2"/>
              </a:buClr>
              <a:buFont typeface="+mj-lt"/>
              <a:buAutoNum type="alphaLcParenR"/>
            </a:pPr>
            <a:r>
              <a:rPr lang="en-US">
                <a:latin typeface="+mn-lt"/>
              </a:rPr>
              <a:t>Create a weight variable based on the field </a:t>
            </a:r>
            <a:r>
              <a:rPr lang="en-US" i="1">
                <a:latin typeface="+mn-lt"/>
              </a:rPr>
              <a:t>sex. </a:t>
            </a:r>
            <a:r>
              <a:rPr lang="en-US">
                <a:latin typeface="+mn-lt"/>
              </a:rPr>
              <a:t>Ensure that all categories of </a:t>
            </a:r>
            <a:r>
              <a:rPr lang="en-US" i="1">
                <a:latin typeface="+mn-lt"/>
              </a:rPr>
              <a:t>sex </a:t>
            </a:r>
            <a:r>
              <a:rPr lang="en-US">
                <a:latin typeface="+mn-lt"/>
              </a:rPr>
              <a:t>are equally represented when the weight is applied</a:t>
            </a:r>
          </a:p>
          <a:p>
            <a:endParaRPr lang="en-CA"/>
          </a:p>
        </p:txBody>
      </p:sp>
    </p:spTree>
    <p:custDataLst>
      <p:tags r:id="rId1"/>
    </p:custDataLst>
    <p:extLst>
      <p:ext uri="{BB962C8B-B14F-4D97-AF65-F5344CB8AC3E}">
        <p14:creationId xmlns:p14="http://schemas.microsoft.com/office/powerpoint/2010/main" val="11393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7" name="Text Placeholder 6">
            <a:extLst>
              <a:ext uri="{FF2B5EF4-FFF2-40B4-BE49-F238E27FC236}">
                <a16:creationId xmlns:a16="http://schemas.microsoft.com/office/drawing/2014/main" id="{057A90A2-C942-44C1-AFE6-90F5BD0B37B2}"/>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a:rPr>
              <a:t>We will investigate the following functions for the scenario</a:t>
            </a:r>
          </a:p>
          <a:p>
            <a:pPr marL="351155" lvl="1" indent="-179705"/>
            <a:r>
              <a:rPr lang="en-CA">
                <a:latin typeface="Arial"/>
                <a:cs typeface="Arial"/>
              </a:rPr>
              <a:t>Append</a:t>
            </a:r>
            <a:endParaRPr lang="en-CA"/>
          </a:p>
          <a:p>
            <a:pPr marL="351155" lvl="1" indent="-179705"/>
            <a:r>
              <a:rPr lang="en-CA" sz="1400">
                <a:latin typeface="Arial"/>
                <a:cs typeface="Arial"/>
              </a:rPr>
              <a:t>Aggregate</a:t>
            </a:r>
            <a:endParaRPr lang="en-CA">
              <a:latin typeface="Arial"/>
              <a:cs typeface="Arial"/>
            </a:endParaRPr>
          </a:p>
          <a:p>
            <a:pPr marL="351155" lvl="1" indent="-179705"/>
            <a:r>
              <a:rPr lang="en-CA" sz="1400">
                <a:latin typeface="Arial"/>
                <a:cs typeface="Arial"/>
              </a:rPr>
              <a:t>De-Duplicate</a:t>
            </a:r>
          </a:p>
          <a:p>
            <a:pPr marL="361315" lvl="2" indent="-179705"/>
            <a:r>
              <a:rPr lang="en-CA" sz="1400">
                <a:cs typeface="Arial"/>
              </a:rPr>
              <a:t>Join </a:t>
            </a:r>
            <a:endParaRPr lang="en-CA"/>
          </a:p>
          <a:p>
            <a:r>
              <a:rPr lang="en-CA">
                <a:latin typeface="Arial"/>
                <a:cs typeface="Arial"/>
              </a:rPr>
              <a:t>These operations are at the “dataset level”</a:t>
            </a:r>
          </a:p>
          <a:p>
            <a:pPr marL="467360" lvl="2" indent="-285750">
              <a:spcBef>
                <a:spcPts val="750"/>
              </a:spcBef>
            </a:pPr>
            <a:r>
              <a:rPr lang="en-CA">
                <a:latin typeface="Arial"/>
                <a:cs typeface="Arial"/>
              </a:rPr>
              <a:t>One or more datasets are used as inputs, and one dataset is generated as the output </a:t>
            </a:r>
          </a:p>
          <a:p>
            <a:pPr marL="467360" lvl="2" indent="-285750">
              <a:spcBef>
                <a:spcPts val="750"/>
              </a:spcBef>
            </a:pPr>
            <a:r>
              <a:rPr lang="en-CA">
                <a:latin typeface="Arial"/>
                <a:cs typeface="Arial"/>
              </a:rPr>
              <a:t>Number of records in your dataset changes</a:t>
            </a:r>
          </a:p>
          <a:p>
            <a:pPr marL="467360" lvl="2" indent="-285750">
              <a:spcBef>
                <a:spcPts val="750"/>
              </a:spcBef>
            </a:pPr>
            <a:r>
              <a:rPr lang="en-CA">
                <a:latin typeface="Arial"/>
                <a:cs typeface="Arial"/>
              </a:rPr>
              <a:t>Set of fields in your dataset may also change</a:t>
            </a:r>
            <a:endParaRPr lang="en-CA"/>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284817DD-D9DB-44B8-8D9B-534985426A09}"/>
              </a:ext>
            </a:extLst>
          </p:cNvPr>
          <p:cNvSpPr>
            <a:spLocks noGrp="1"/>
          </p:cNvSpPr>
          <p:nvPr>
            <p:ph type="title"/>
          </p:nvPr>
        </p:nvSpPr>
        <p:spPr/>
        <p:txBody>
          <a:bodyPr/>
          <a:lstStyle/>
          <a:p>
            <a:r>
              <a:rPr lang="en-CA">
                <a:latin typeface="Arial"/>
                <a:cs typeface="Arial"/>
              </a:rPr>
              <a:t>Dataset Operations</a:t>
            </a:r>
            <a:endParaRPr lang="en-CA"/>
          </a:p>
        </p:txBody>
      </p:sp>
      <p:pic>
        <p:nvPicPr>
          <p:cNvPr id="11" name="Picture 11" descr="A picture containing clock&#10;&#10;Description generated with very high confidence">
            <a:extLst>
              <a:ext uri="{FF2B5EF4-FFF2-40B4-BE49-F238E27FC236}">
                <a16:creationId xmlns:a16="http://schemas.microsoft.com/office/drawing/2014/main" id="{9FF252CA-8C7A-43EF-B605-28278631544E}"/>
              </a:ext>
            </a:extLst>
          </p:cNvPr>
          <p:cNvPicPr>
            <a:picLocks noChangeAspect="1"/>
          </p:cNvPicPr>
          <p:nvPr/>
        </p:nvPicPr>
        <p:blipFill>
          <a:blip r:embed="rId4"/>
          <a:stretch>
            <a:fillRect/>
          </a:stretch>
        </p:blipFill>
        <p:spPr>
          <a:xfrm>
            <a:off x="5740885" y="1255129"/>
            <a:ext cx="2190750" cy="752475"/>
          </a:xfrm>
          <a:prstGeom prst="rect">
            <a:avLst/>
          </a:prstGeom>
        </p:spPr>
      </p:pic>
      <p:pic>
        <p:nvPicPr>
          <p:cNvPr id="12" name="Picture 12" descr="A close up of a clock&#10;&#10;Description generated with high confidence">
            <a:extLst>
              <a:ext uri="{FF2B5EF4-FFF2-40B4-BE49-F238E27FC236}">
                <a16:creationId xmlns:a16="http://schemas.microsoft.com/office/drawing/2014/main" id="{904A7040-9B44-4919-BFAD-C56FF929843D}"/>
              </a:ext>
            </a:extLst>
          </p:cNvPr>
          <p:cNvPicPr>
            <a:picLocks noChangeAspect="1"/>
          </p:cNvPicPr>
          <p:nvPr/>
        </p:nvPicPr>
        <p:blipFill>
          <a:blip r:embed="rId5"/>
          <a:stretch>
            <a:fillRect/>
          </a:stretch>
        </p:blipFill>
        <p:spPr>
          <a:xfrm>
            <a:off x="6524436" y="2059399"/>
            <a:ext cx="628342" cy="761385"/>
          </a:xfrm>
          <a:prstGeom prst="rect">
            <a:avLst/>
          </a:prstGeom>
        </p:spPr>
      </p:pic>
    </p:spTree>
    <p:custDataLst>
      <p:tags r:id="rId1"/>
    </p:custDataLst>
    <p:extLst>
      <p:ext uri="{BB962C8B-B14F-4D97-AF65-F5344CB8AC3E}">
        <p14:creationId xmlns:p14="http://schemas.microsoft.com/office/powerpoint/2010/main" val="272484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7" name="Text Placeholder 6">
            <a:extLst>
              <a:ext uri="{FF2B5EF4-FFF2-40B4-BE49-F238E27FC236}">
                <a16:creationId xmlns:a16="http://schemas.microsoft.com/office/drawing/2014/main" id="{057A90A2-C942-44C1-AFE6-90F5BD0B37B2}"/>
              </a:ext>
            </a:extLst>
          </p:cNvPr>
          <p:cNvSpPr>
            <a:spLocks noGrp="1"/>
          </p:cNvSpPr>
          <p:nvPr>
            <p:ph type="body" sz="quarter" idx="11"/>
          </p:nvPr>
        </p:nvSpPr>
        <p:spPr/>
        <p:txBody>
          <a:bodyPr vert="horz" lIns="91440" tIns="45720" rIns="91440" bIns="45720" rtlCol="0" anchor="t">
            <a:noAutofit/>
          </a:bodyPr>
          <a:lstStyle/>
          <a:p>
            <a:pPr marL="179705" indent="-179705"/>
            <a:r>
              <a:rPr lang="en-CA">
                <a:ea typeface="+mn-lt"/>
                <a:cs typeface="+mn-lt"/>
              </a:rPr>
              <a:t>Bring together all records from multiple datasets into a single dataset</a:t>
            </a:r>
            <a:endParaRPr lang="en-US">
              <a:ea typeface="+mn-lt"/>
              <a:cs typeface="+mn-lt"/>
            </a:endParaRPr>
          </a:p>
          <a:p>
            <a:pPr marL="179705" indent="-179705"/>
            <a:r>
              <a:rPr lang="en-CA">
                <a:ea typeface="+mn-lt"/>
                <a:cs typeface="+mn-lt"/>
              </a:rPr>
              <a:t>Datasets usually contain the same information (or at least close to it)</a:t>
            </a:r>
            <a:endParaRPr lang="en-US">
              <a:ea typeface="+mn-lt"/>
              <a:cs typeface="+mn-lt"/>
            </a:endParaRPr>
          </a:p>
          <a:p>
            <a:pPr marL="179705" indent="-179705"/>
            <a:r>
              <a:rPr lang="en-CA">
                <a:ea typeface="+mn-lt"/>
                <a:cs typeface="+mn-lt"/>
              </a:rPr>
              <a:t>Think of it like stacking 2 datasets on top of each other</a:t>
            </a:r>
            <a:endParaRPr lang="en-US">
              <a:ea typeface="+mn-lt"/>
              <a:cs typeface="+mn-lt"/>
            </a:endParaRPr>
          </a:p>
          <a:p>
            <a:pPr marL="179705" indent="-179705"/>
            <a:r>
              <a:rPr lang="en-CA">
                <a:ea typeface="+mn-lt"/>
                <a:cs typeface="+mn-lt"/>
              </a:rPr>
              <a:t>In Knowledge Studio:</a:t>
            </a:r>
          </a:p>
          <a:p>
            <a:pPr marL="351155" lvl="1" indent="-179070"/>
            <a:r>
              <a:rPr lang="en-CA">
                <a:ea typeface="+mn-lt"/>
                <a:cs typeface="+mn-lt"/>
              </a:rPr>
              <a:t>Field order does not matter; fields are connected based on name, not location</a:t>
            </a:r>
            <a:endParaRPr lang="en-US">
              <a:ea typeface="+mn-lt"/>
              <a:cs typeface="+mn-lt"/>
            </a:endParaRPr>
          </a:p>
          <a:p>
            <a:pPr marL="351155" lvl="1" indent="-179070"/>
            <a:r>
              <a:rPr lang="en-CA">
                <a:latin typeface="Arial"/>
                <a:ea typeface="+mn-lt"/>
                <a:cs typeface="+mn-lt"/>
              </a:rPr>
              <a:t>Can map fields in case names differ</a:t>
            </a:r>
            <a:endParaRPr lang="en-US">
              <a:latin typeface="Arial"/>
              <a:ea typeface="+mn-lt"/>
              <a:cs typeface="+mn-lt"/>
            </a:endParaRPr>
          </a:p>
          <a:p>
            <a:pPr marL="579755" lvl="2"/>
            <a:r>
              <a:rPr lang="en-CA">
                <a:latin typeface="Arial"/>
                <a:ea typeface="+mn-lt"/>
                <a:cs typeface="+mn-lt"/>
              </a:rPr>
              <a:t>E</a:t>
            </a:r>
            <a:r>
              <a:rPr lang="en-CA">
                <a:latin typeface="+mn-lt"/>
                <a:ea typeface="+mn-lt"/>
                <a:cs typeface="+mn-lt"/>
              </a:rPr>
              <a:t>.g. Price / Cost</a:t>
            </a:r>
            <a:endParaRPr lang="en-US">
              <a:latin typeface="+mn-lt"/>
              <a:ea typeface="+mn-lt"/>
              <a:cs typeface="+mn-lt"/>
            </a:endParaRPr>
          </a:p>
          <a:p>
            <a:pPr marL="351155" lvl="1" indent="-179070"/>
            <a:r>
              <a:rPr lang="en-CA">
                <a:ea typeface="+mn-lt"/>
                <a:cs typeface="+mn-lt"/>
              </a:rPr>
              <a:t>Data types must match</a:t>
            </a:r>
            <a:endParaRPr lang="en-US">
              <a:ea typeface="+mn-lt"/>
              <a:cs typeface="+mn-lt"/>
            </a:endParaRPr>
          </a:p>
          <a:p>
            <a:pPr marL="351155" lvl="1" indent="-179070"/>
            <a:r>
              <a:rPr lang="en-CA">
                <a:ea typeface="+mn-lt"/>
                <a:cs typeface="+mn-lt"/>
              </a:rPr>
              <a:t>First dataset determines columns in new file</a:t>
            </a:r>
            <a:endParaRPr lang="en-US">
              <a:ea typeface="+mn-lt"/>
              <a:cs typeface="+mn-lt"/>
            </a:endParaRPr>
          </a:p>
          <a:p>
            <a:pPr marL="179705" indent="-179705">
              <a:spcBef>
                <a:spcPts val="750"/>
              </a:spcBef>
            </a:pPr>
            <a:endParaRPr lang="en-CA">
              <a:cs typeface="Arial"/>
            </a:endParaRPr>
          </a:p>
          <a:p>
            <a:pPr marL="179705" indent="-179705"/>
            <a:endParaRPr lang="en-CA">
              <a:cs typeface="Arial"/>
            </a:endParaRPr>
          </a:p>
          <a:p>
            <a:pPr marL="179705" indent="-179705"/>
            <a:endParaRPr lang="en-CA">
              <a:cs typeface="Arial"/>
            </a:endParaRPr>
          </a:p>
        </p:txBody>
      </p:sp>
      <p:sp>
        <p:nvSpPr>
          <p:cNvPr id="2" name="Title 1">
            <a:extLst>
              <a:ext uri="{FF2B5EF4-FFF2-40B4-BE49-F238E27FC236}">
                <a16:creationId xmlns:a16="http://schemas.microsoft.com/office/drawing/2014/main" id="{284817DD-D9DB-44B8-8D9B-534985426A09}"/>
              </a:ext>
            </a:extLst>
          </p:cNvPr>
          <p:cNvSpPr>
            <a:spLocks noGrp="1"/>
          </p:cNvSpPr>
          <p:nvPr>
            <p:ph type="title"/>
          </p:nvPr>
        </p:nvSpPr>
        <p:spPr/>
        <p:txBody>
          <a:bodyPr/>
          <a:lstStyle/>
          <a:p>
            <a:r>
              <a:rPr lang="en-CA">
                <a:latin typeface="Arial"/>
                <a:cs typeface="Arial"/>
              </a:rPr>
              <a:t>Append Datasets</a:t>
            </a:r>
            <a:endParaRPr lang="en-CA"/>
          </a:p>
        </p:txBody>
      </p:sp>
    </p:spTree>
    <p:custDataLst>
      <p:tags r:id="rId1"/>
    </p:custDataLst>
    <p:extLst>
      <p:ext uri="{BB962C8B-B14F-4D97-AF65-F5344CB8AC3E}">
        <p14:creationId xmlns:p14="http://schemas.microsoft.com/office/powerpoint/2010/main" val="28805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Going back to the scenario, the corresponding workflow to append Week24 and Week25 files would look like this:</a:t>
            </a: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Append Datasets - Workflow</a:t>
            </a:r>
          </a:p>
        </p:txBody>
      </p:sp>
      <p:pic>
        <p:nvPicPr>
          <p:cNvPr id="9" name="Picture 9" descr="A picture containing computer&#10;&#10;Description generated with very high confidence">
            <a:extLst>
              <a:ext uri="{FF2B5EF4-FFF2-40B4-BE49-F238E27FC236}">
                <a16:creationId xmlns:a16="http://schemas.microsoft.com/office/drawing/2014/main" id="{9F425A66-CAB0-4401-9460-93623AE6916F}"/>
              </a:ext>
            </a:extLst>
          </p:cNvPr>
          <p:cNvPicPr>
            <a:picLocks noChangeAspect="1"/>
          </p:cNvPicPr>
          <p:nvPr/>
        </p:nvPicPr>
        <p:blipFill>
          <a:blip r:embed="rId4"/>
          <a:stretch>
            <a:fillRect/>
          </a:stretch>
        </p:blipFill>
        <p:spPr>
          <a:xfrm>
            <a:off x="4572000" y="1856501"/>
            <a:ext cx="3393814" cy="2355307"/>
          </a:xfrm>
          <a:prstGeom prst="rect">
            <a:avLst/>
          </a:prstGeom>
        </p:spPr>
      </p:pic>
      <p:pic>
        <p:nvPicPr>
          <p:cNvPr id="4" name="Picture 5" descr="A screenshot of a cell phone&#10;&#10;Description generated with very high confidence">
            <a:extLst>
              <a:ext uri="{FF2B5EF4-FFF2-40B4-BE49-F238E27FC236}">
                <a16:creationId xmlns:a16="http://schemas.microsoft.com/office/drawing/2014/main" id="{921E7BFF-5E19-4268-835F-5276A2C5ECD2}"/>
              </a:ext>
            </a:extLst>
          </p:cNvPr>
          <p:cNvPicPr>
            <a:picLocks noChangeAspect="1"/>
          </p:cNvPicPr>
          <p:nvPr/>
        </p:nvPicPr>
        <p:blipFill>
          <a:blip r:embed="rId5"/>
          <a:stretch>
            <a:fillRect/>
          </a:stretch>
        </p:blipFill>
        <p:spPr>
          <a:xfrm>
            <a:off x="902476" y="1856501"/>
            <a:ext cx="3054362" cy="2547327"/>
          </a:xfrm>
          <a:prstGeom prst="rect">
            <a:avLst/>
          </a:prstGeom>
        </p:spPr>
      </p:pic>
    </p:spTree>
    <p:custDataLst>
      <p:tags r:id="rId1"/>
    </p:custDataLst>
    <p:extLst>
      <p:ext uri="{BB962C8B-B14F-4D97-AF65-F5344CB8AC3E}">
        <p14:creationId xmlns:p14="http://schemas.microsoft.com/office/powerpoint/2010/main" val="260470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3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ltair Theme">
  <a:themeElements>
    <a:clrScheme name="Altair Digital Colors">
      <a:dk1>
        <a:srgbClr val="000000"/>
      </a:dk1>
      <a:lt1>
        <a:srgbClr val="FFFFFF"/>
      </a:lt1>
      <a:dk2>
        <a:srgbClr val="FA4616"/>
      </a:dk2>
      <a:lt2>
        <a:srgbClr val="005776"/>
      </a:lt2>
      <a:accent1>
        <a:srgbClr val="2CCCD3"/>
      </a:accent1>
      <a:accent2>
        <a:srgbClr val="FFA300"/>
      </a:accent2>
      <a:accent3>
        <a:srgbClr val="A7E6D7"/>
      </a:accent3>
      <a:accent4>
        <a:srgbClr val="642667"/>
      </a:accent4>
      <a:accent5>
        <a:srgbClr val="47A23F"/>
      </a:accent5>
      <a:accent6>
        <a:srgbClr val="FFC600"/>
      </a:accent6>
      <a:hlink>
        <a:srgbClr val="A2AAAD"/>
      </a:hlink>
      <a:folHlink>
        <a:srgbClr val="A2AAAD"/>
      </a:folHlink>
    </a:clrScheme>
    <a:fontScheme name="Custom 13">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bodyPr vert="horz" lIns="91440" tIns="45720" rIns="91440" bIns="45720" rtlCol="0" anchor="ctr">
        <a:noAutofit/>
      </a:bodyPr>
      <a:lstStyle>
        <a:defPPr algn="l">
          <a:defRPr sz="1100" b="0" dirty="0">
            <a:solidFill>
              <a:schemeClr val="bg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tair and Brand Theme">
  <a:themeElements>
    <a:clrScheme name="Altair Digital Colors">
      <a:dk1>
        <a:srgbClr val="000000"/>
      </a:dk1>
      <a:lt1>
        <a:srgbClr val="FFFFFF"/>
      </a:lt1>
      <a:dk2>
        <a:srgbClr val="FA4616"/>
      </a:dk2>
      <a:lt2>
        <a:srgbClr val="005776"/>
      </a:lt2>
      <a:accent1>
        <a:srgbClr val="2CCCD3"/>
      </a:accent1>
      <a:accent2>
        <a:srgbClr val="FFA300"/>
      </a:accent2>
      <a:accent3>
        <a:srgbClr val="A7E6D7"/>
      </a:accent3>
      <a:accent4>
        <a:srgbClr val="642667"/>
      </a:accent4>
      <a:accent5>
        <a:srgbClr val="47A23F"/>
      </a:accent5>
      <a:accent6>
        <a:srgbClr val="FFC600"/>
      </a:accent6>
      <a:hlink>
        <a:srgbClr val="A2AAAD"/>
      </a:hlink>
      <a:folHlink>
        <a:srgbClr val="A2AAAD"/>
      </a:folHlink>
    </a:clrScheme>
    <a:fontScheme name="Custom 13">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headEnd type="triangle"/>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9F890F4309EE41920B14456DCB0306" ma:contentTypeVersion="17" ma:contentTypeDescription="Create a new document." ma:contentTypeScope="" ma:versionID="e2ae5ba3a47af8c9b8d92f043a2cc2c4">
  <xsd:schema xmlns:xsd="http://www.w3.org/2001/XMLSchema" xmlns:xs="http://www.w3.org/2001/XMLSchema" xmlns:p="http://schemas.microsoft.com/office/2006/metadata/properties" xmlns:ns3="c4c01d91-ba06-42da-aafa-43daf67f60b1" xmlns:ns4="82371b67-64d2-4ceb-aa55-e70813b4575c" targetNamespace="http://schemas.microsoft.com/office/2006/metadata/properties" ma:root="true" ma:fieldsID="66c8604cdb0c8ca7c43a80257169f11a" ns3:_="" ns4:_="">
    <xsd:import namespace="c4c01d91-ba06-42da-aafa-43daf67f60b1"/>
    <xsd:import namespace="82371b67-64d2-4ceb-aa55-e70813b4575c"/>
    <xsd:element name="properties">
      <xsd:complexType>
        <xsd:sequence>
          <xsd:element name="documentManagement">
            <xsd:complexType>
              <xsd:all>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c01d91-ba06-42da-aafa-43daf67f60b1"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PermissionLevels" ma:index="10" nillable="true" ma:displayName="MigrationWizIdPermissionLevels" ma:internalName="MigrationWizIdPermissionLevels">
      <xsd:simpleType>
        <xsd:restriction base="dms:Text"/>
      </xsd:simpleType>
    </xsd:element>
    <xsd:element name="MigrationWizIdDocumentLibraryPermissions" ma:index="11" nillable="true" ma:displayName="MigrationWizIdDocumentLibraryPermissions" ma:internalName="MigrationWizIdDocumentLibraryPermissions">
      <xsd:simpleType>
        <xsd:restriction base="dms:Text"/>
      </xsd:simpleType>
    </xsd:element>
    <xsd:element name="MigrationWizIdSecurityGroups" ma:index="12" nillable="true" ma:displayName="MigrationWizIdSecurityGroups" ma:internalName="MigrationWizIdSecurityGroups">
      <xsd:simpleType>
        <xsd:restriction base="dms:Text"/>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DateTaken" ma:index="2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371b67-64d2-4ceb-aa55-e70813b4575c"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igrationWizIdDocumentLibraryPermissions xmlns="c4c01d91-ba06-42da-aafa-43daf67f60b1" xsi:nil="true"/>
    <MigrationWizIdPermissionLevels xmlns="c4c01d91-ba06-42da-aafa-43daf67f60b1" xsi:nil="true"/>
    <MigrationWizIdPermissions xmlns="c4c01d91-ba06-42da-aafa-43daf67f60b1" xsi:nil="true"/>
    <MigrationWizId xmlns="c4c01d91-ba06-42da-aafa-43daf67f60b1" xsi:nil="true"/>
    <MigrationWizIdSecurityGroups xmlns="c4c01d91-ba06-42da-aafa-43daf67f60b1" xsi:nil="true"/>
  </documentManagement>
</p:properties>
</file>

<file path=customXml/itemProps1.xml><?xml version="1.0" encoding="utf-8"?>
<ds:datastoreItem xmlns:ds="http://schemas.openxmlformats.org/officeDocument/2006/customXml" ds:itemID="{04E62B60-C705-4681-974D-2545A9990C30}">
  <ds:schemaRefs>
    <ds:schemaRef ds:uri="82371b67-64d2-4ceb-aa55-e70813b4575c"/>
    <ds:schemaRef ds:uri="c4c01d91-ba06-42da-aafa-43daf67f60b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6FDB7B2-8644-42A6-B5A0-98E3FF607B4D}">
  <ds:schemaRefs>
    <ds:schemaRef ds:uri="http://schemas.microsoft.com/sharepoint/v3/contenttype/forms"/>
  </ds:schemaRefs>
</ds:datastoreItem>
</file>

<file path=customXml/itemProps3.xml><?xml version="1.0" encoding="utf-8"?>
<ds:datastoreItem xmlns:ds="http://schemas.openxmlformats.org/officeDocument/2006/customXml" ds:itemID="{D5300750-9CBE-4429-AAE2-1EE14E8FB7C5}">
  <ds:schemaRefs>
    <ds:schemaRef ds:uri="82371b67-64d2-4ceb-aa55-e70813b4575c"/>
    <ds:schemaRef ds:uri="c4c01d91-ba06-42da-aafa-43daf67f60b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5004</Words>
  <Application>Microsoft Office PowerPoint</Application>
  <PresentationFormat>On-screen Show (16:9)</PresentationFormat>
  <Paragraphs>757</Paragraphs>
  <Slides>68</Slides>
  <Notes>63</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68</vt:i4>
      </vt:variant>
    </vt:vector>
  </HeadingPairs>
  <TitlesOfParts>
    <vt:vector size="75" baseType="lpstr">
      <vt:lpstr>微软雅黑</vt:lpstr>
      <vt:lpstr>Arial</vt:lpstr>
      <vt:lpstr>Arial Black</vt:lpstr>
      <vt:lpstr>Courier New</vt:lpstr>
      <vt:lpstr>Times New Roman</vt:lpstr>
      <vt:lpstr>Altair Theme</vt:lpstr>
      <vt:lpstr>Altair and Brand Theme</vt:lpstr>
      <vt:lpstr>Chapter 6: Data Preparation and Variable Transformations</vt:lpstr>
      <vt:lpstr>Contents</vt:lpstr>
      <vt:lpstr>Introduction to Data Preparation </vt:lpstr>
      <vt:lpstr>The Manipulate Palette</vt:lpstr>
      <vt:lpstr>Dataset Transformations – The Scenario</vt:lpstr>
      <vt:lpstr>Dataset Transformations – The Scenario </vt:lpstr>
      <vt:lpstr>Dataset Operations</vt:lpstr>
      <vt:lpstr>Append Datasets</vt:lpstr>
      <vt:lpstr>Append Datasets - Workflow</vt:lpstr>
      <vt:lpstr>Append Datasets – Wizard Pages 1&amp;2</vt:lpstr>
      <vt:lpstr>Append Datasets – Wizard Page 3</vt:lpstr>
      <vt:lpstr>Append Datasets - Output</vt:lpstr>
      <vt:lpstr>Aggregate Dataset</vt:lpstr>
      <vt:lpstr>Aggregate Dataset</vt:lpstr>
      <vt:lpstr>Aggregate Dataset – Wizard Page 1</vt:lpstr>
      <vt:lpstr>Aggregate Dataset – Wizard Page 2</vt:lpstr>
      <vt:lpstr>Aggregate Dataset - Results</vt:lpstr>
      <vt:lpstr>Removing Duplicates </vt:lpstr>
      <vt:lpstr>Removing Duplicates - Wizard</vt:lpstr>
      <vt:lpstr>Remove Duplicates - Output</vt:lpstr>
      <vt:lpstr>Remove Duplicates – Problem Solved?</vt:lpstr>
      <vt:lpstr>Remove Duplicates – Solve New Problem</vt:lpstr>
      <vt:lpstr>Join Datasets </vt:lpstr>
      <vt:lpstr>Join Datasets</vt:lpstr>
      <vt:lpstr>Join Datasets – Wizard Page 1</vt:lpstr>
      <vt:lpstr>Join Datasets – Wizard Page 2</vt:lpstr>
      <vt:lpstr>Join Datasets – Wizard Pages 3 and 4</vt:lpstr>
      <vt:lpstr>Join Datasets – Wizard Page 5</vt:lpstr>
      <vt:lpstr>Join Datasets - Output</vt:lpstr>
      <vt:lpstr>Scenario Conclusion</vt:lpstr>
      <vt:lpstr>Filter</vt:lpstr>
      <vt:lpstr>Filter</vt:lpstr>
      <vt:lpstr>Filter – Expression builder </vt:lpstr>
      <vt:lpstr>Filter</vt:lpstr>
      <vt:lpstr>Filter – Range Editor</vt:lpstr>
      <vt:lpstr>Filter – Show data </vt:lpstr>
      <vt:lpstr>Pivot Table</vt:lpstr>
      <vt:lpstr>Pivot Table</vt:lpstr>
      <vt:lpstr>Pivot Table</vt:lpstr>
      <vt:lpstr>Filtering Join</vt:lpstr>
      <vt:lpstr>Filtering Join</vt:lpstr>
      <vt:lpstr>Filtering Join</vt:lpstr>
      <vt:lpstr>Filtering Join</vt:lpstr>
      <vt:lpstr>Sort, Rank, Lag</vt:lpstr>
      <vt:lpstr>Sort, Rank, Lag</vt:lpstr>
      <vt:lpstr>Sort, Rank, Lag</vt:lpstr>
      <vt:lpstr>Sort, Rank, Lag</vt:lpstr>
      <vt:lpstr>Sort, Rank, Lag</vt:lpstr>
      <vt:lpstr>Variable Transformations </vt:lpstr>
      <vt:lpstr>Variable Transformations</vt:lpstr>
      <vt:lpstr>Variable Transformations - Helper</vt:lpstr>
      <vt:lpstr>Variable Transformations - Binning</vt:lpstr>
      <vt:lpstr>Variable Transformations – Binning Expression</vt:lpstr>
      <vt:lpstr>What does "Force Data To Be Instantiated" mean, and why do I care?</vt:lpstr>
      <vt:lpstr>Variable Transformations – Substitute Missing Values</vt:lpstr>
      <vt:lpstr>Variable Transformations –  Preview Data</vt:lpstr>
      <vt:lpstr>Variable Transformations –  Remove Fields</vt:lpstr>
      <vt:lpstr>Variable Transformations – Transform Fields</vt:lpstr>
      <vt:lpstr>Variable Transformations - Transform Fields</vt:lpstr>
      <vt:lpstr>Variable Transformations - Transform Fields</vt:lpstr>
      <vt:lpstr>Variable Transformation - Weight </vt:lpstr>
      <vt:lpstr>Variable Transformation - Weight</vt:lpstr>
      <vt:lpstr>Variable Transformation - Weight</vt:lpstr>
      <vt:lpstr>Variable Transformation - Weight</vt:lpstr>
      <vt:lpstr>Chapter 6 Exercises (1/2)</vt:lpstr>
      <vt:lpstr>Chapter 6 Exercises (2/3)</vt:lpstr>
      <vt:lpstr>Chapter 6 Exercises (2/3)</vt:lpstr>
      <vt:lpstr>Chapter 6 Exercises (2/3)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Valerie Gorski</dc:creator>
  <cp:lastModifiedBy>Phantom Primo</cp:lastModifiedBy>
  <cp:revision>2</cp:revision>
  <dcterms:created xsi:type="dcterms:W3CDTF">2020-03-05T17:18:55Z</dcterms:created>
  <dcterms:modified xsi:type="dcterms:W3CDTF">2023-07-24T10:57:17Z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0x010100A79F890F4309EE41920B14456DCB0306</vt:lpwstr>
  </property>
  <property fmtid="{D5CDD505-2E9C-101B-9397-08002B2CF9AE}" pid="3" name="ArticulateGUID">
    <vt:lpwstr>FD345AB0-273B-4D3E-ADCD-DB5536D9B8FD</vt:lpwstr>
  </property>
  <property fmtid="{D5CDD505-2E9C-101B-9397-08002B2CF9AE}" pid="4" name="ArticulatePath">
    <vt:lpwstr>Altair_KS_NewDeck_NewTemplate</vt:lpwstr>
  </property>
</Properties>
</file>